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8" r:id="rId2"/>
    <p:sldId id="260" r:id="rId3"/>
    <p:sldId id="268" r:id="rId4"/>
    <p:sldId id="270" r:id="rId5"/>
    <p:sldId id="269" r:id="rId6"/>
    <p:sldId id="259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2550" y="-7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BDF743-B404-45E8-A2D4-32F6F3B8BE4C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E9FE3F-B3CA-4992-8570-9AA177F98F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39699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8322-9C1D-46F2-9A55-27EF640D8BEA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956C9-C672-4873-B5C5-E27C93564F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8322-9C1D-46F2-9A55-27EF640D8BEA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956C9-C672-4873-B5C5-E27C93564F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8322-9C1D-46F2-9A55-27EF640D8BEA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956C9-C672-4873-B5C5-E27C93564F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8322-9C1D-46F2-9A55-27EF640D8BEA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956C9-C672-4873-B5C5-E27C93564F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8322-9C1D-46F2-9A55-27EF640D8BEA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956C9-C672-4873-B5C5-E27C93564F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8322-9C1D-46F2-9A55-27EF640D8BEA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956C9-C672-4873-B5C5-E27C93564F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8322-9C1D-46F2-9A55-27EF640D8BEA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956C9-C672-4873-B5C5-E27C93564F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8322-9C1D-46F2-9A55-27EF640D8BEA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956C9-C672-4873-B5C5-E27C93564F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8322-9C1D-46F2-9A55-27EF640D8BEA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956C9-C672-4873-B5C5-E27C93564F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8322-9C1D-46F2-9A55-27EF640D8BEA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956C9-C672-4873-B5C5-E27C93564F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38322-9C1D-46F2-9A55-27EF640D8BEA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956C9-C672-4873-B5C5-E27C93564F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638322-9C1D-46F2-9A55-27EF640D8BEA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956C9-C672-4873-B5C5-E27C93564F1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1.wav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1.wav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1.wav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1.wav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reWalls.com_22330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8575">
            <a:noFill/>
          </a:ln>
          <a:effectLst>
            <a:softEdge rad="112500"/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14348" y="2071678"/>
            <a:ext cx="7929617" cy="1785950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Times New Roman" pitchFamily="18" charset="0"/>
              </a:rPr>
              <a:t>«Дикие </a:t>
            </a:r>
            <a:r>
              <a:rPr lang="ru-RU" sz="5400" dirty="0" smtClean="0">
                <a:ln w="1905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Times New Roman" pitchFamily="18" charset="0"/>
              </a:rPr>
              <a:t>животные</a:t>
            </a:r>
            <a:r>
              <a:rPr lang="ru-RU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Times New Roman" pitchFamily="18" charset="0"/>
              </a:rPr>
              <a:t>»</a:t>
            </a:r>
            <a:endParaRPr lang="ru-RU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7" name="Рисунок 6" descr="7546172c8e0f7a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8224" y="535114"/>
            <a:ext cx="2287641" cy="2060848"/>
          </a:xfrm>
          <a:prstGeom prst="rect">
            <a:avLst/>
          </a:prstGeom>
        </p:spPr>
      </p:pic>
      <p:pic>
        <p:nvPicPr>
          <p:cNvPr id="8" name="Рисунок 7" descr="3841850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6706329">
            <a:off x="196774" y="81109"/>
            <a:ext cx="2395232" cy="2046320"/>
          </a:xfrm>
          <a:prstGeom prst="rect">
            <a:avLst/>
          </a:prstGeom>
        </p:spPr>
      </p:pic>
      <p:pic>
        <p:nvPicPr>
          <p:cNvPr id="10" name="Рисунок 9" descr="78767799_78545713_0_71db0_2ade905b_XLjpg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504" y="4979868"/>
            <a:ext cx="4138668" cy="15556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  <p:sndAc>
          <p:stSnd>
            <p:snd r:embed="rId7" name="chimes.wav"/>
          </p:stSnd>
        </p:sndAc>
      </p:transition>
    </mc:Choice>
    <mc:Fallback>
      <p:transition spd="slow">
        <p:split orient="vert"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 descr="C:\Users\Ольга\Desktop\медведь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2976" y="2357430"/>
            <a:ext cx="6786610" cy="41434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 rot="10800000" flipV="1">
            <a:off x="1857356" y="538516"/>
            <a:ext cx="5286412" cy="156966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Лапу кто зимой сосет?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ещё он любит мед,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Может громко зареветь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зовут его ...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2149019"/>
      </p:ext>
    </p:extLst>
  </p:cSld>
  <p:clrMapOvr>
    <a:masterClrMapping/>
  </p:clrMapOvr>
  <p:transition spd="slow">
    <p:pul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74806"/>
            <a:ext cx="9144000" cy="6932806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Ольга\Desktop\origin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00" y="2500306"/>
            <a:ext cx="7286676" cy="3645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14480" y="500043"/>
            <a:ext cx="5429288" cy="156966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cs typeface="Times New Roman" pitchFamily="18" charset="0"/>
              </a:rPr>
              <a:t>Серый, байковый зверушка,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cs typeface="Times New Roman" pitchFamily="18" charset="0"/>
              </a:rPr>
              <a:t>Косоглазый длинно ушко.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cs typeface="Times New Roman" pitchFamily="18" charset="0"/>
              </a:rPr>
              <a:t>Ну-ка, кто он - отгадай,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cs typeface="Times New Roman" pitchFamily="18" charset="0"/>
              </a:rPr>
              <a:t>И морковку ему дай!</a:t>
            </a:r>
            <a:endParaRPr lang="ru-RU" sz="2400" b="1" dirty="0">
              <a:solidFill>
                <a:srgbClr val="7030A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97092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86908" cy="6858000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Ольга\Desktop\876660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0298" y="2357430"/>
            <a:ext cx="5643602" cy="3714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357290" y="428604"/>
            <a:ext cx="5572164" cy="120032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cs typeface="Times New Roman" pitchFamily="18" charset="0"/>
              </a:rPr>
              <a:t>Хитрая плутовка. Рыжая головка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cs typeface="Times New Roman" pitchFamily="18" charset="0"/>
              </a:rPr>
              <a:t>Хвост </a:t>
            </a:r>
            <a:r>
              <a:rPr lang="ru-RU" sz="2400" b="1" dirty="0" err="1" smtClean="0">
                <a:solidFill>
                  <a:srgbClr val="7030A0"/>
                </a:solidFill>
                <a:cs typeface="Times New Roman" pitchFamily="18" charset="0"/>
              </a:rPr>
              <a:t>пушистый.Вот</a:t>
            </a:r>
            <a:r>
              <a:rPr lang="ru-RU" sz="2400" b="1" dirty="0" smtClean="0">
                <a:solidFill>
                  <a:srgbClr val="7030A0"/>
                </a:solidFill>
                <a:cs typeface="Times New Roman" pitchFamily="18" charset="0"/>
              </a:rPr>
              <a:t> краса,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cs typeface="Times New Roman" pitchFamily="18" charset="0"/>
              </a:rPr>
              <a:t>А зовут её …</a:t>
            </a:r>
            <a:endParaRPr lang="ru-RU" sz="2400" b="1" dirty="0">
              <a:solidFill>
                <a:srgbClr val="7030A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97092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71670" y="383443"/>
            <a:ext cx="4763526" cy="156966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  <a:cs typeface="Times New Roman" pitchFamily="18" charset="0"/>
              </a:rPr>
              <a:t>Он по лесу рыщет-рыщет,</a:t>
            </a:r>
          </a:p>
          <a:p>
            <a:pPr algn="ctr"/>
            <a:r>
              <a:rPr lang="ru-RU" sz="2400" b="1" dirty="0">
                <a:solidFill>
                  <a:srgbClr val="7030A0"/>
                </a:solidFill>
                <a:cs typeface="Times New Roman" pitchFamily="18" charset="0"/>
              </a:rPr>
              <a:t>И в кустах кого-то ищет.</a:t>
            </a:r>
          </a:p>
          <a:p>
            <a:pPr algn="ctr"/>
            <a:r>
              <a:rPr lang="ru-RU" sz="2400" b="1" dirty="0">
                <a:solidFill>
                  <a:srgbClr val="7030A0"/>
                </a:solidFill>
                <a:cs typeface="Times New Roman" pitchFamily="18" charset="0"/>
              </a:rPr>
              <a:t>Слышно, как зубами щелк,</a:t>
            </a:r>
          </a:p>
          <a:p>
            <a:pPr algn="ctr"/>
            <a:r>
              <a:rPr lang="ru-RU" sz="2400" b="1" dirty="0">
                <a:solidFill>
                  <a:srgbClr val="7030A0"/>
                </a:solidFill>
                <a:cs typeface="Times New Roman" pitchFamily="18" charset="0"/>
              </a:rPr>
              <a:t>Угадай, кто это….</a:t>
            </a:r>
          </a:p>
        </p:txBody>
      </p:sp>
      <p:pic>
        <p:nvPicPr>
          <p:cNvPr id="5" name="Picture 2" descr="C:\Users\Ольга\Desktop\1094219-bigthumbnai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2976" y="2428868"/>
            <a:ext cx="6858048" cy="37318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897092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  <p:sndAc>
          <p:stSnd>
            <p:snd r:embed="rId5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reWalls.com_22330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0" y="0"/>
            <a:ext cx="9144000" cy="6858000"/>
          </a:xfrm>
          <a:prstGeom prst="rect">
            <a:avLst/>
          </a:prstGeom>
          <a:ln w="28575">
            <a:solidFill>
              <a:srgbClr val="FFFF00"/>
            </a:solidFill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571480"/>
            <a:ext cx="5786478" cy="1428760"/>
          </a:xfr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Хожу в пушистой шубе, живу в густом лесу. В дупле на старом дубе орешки я грызу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391160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10" y="2285968"/>
            <a:ext cx="8001056" cy="4000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prism isContent="1"/>
        <p:sndAc>
          <p:stSnd>
            <p:snd r:embed="rId6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948" y="0"/>
            <a:ext cx="9036496" cy="6777372"/>
          </a:xfrm>
          <a:prstGeom prst="rect">
            <a:avLst/>
          </a:prstGeom>
          <a:noFill/>
          <a:ln w="38100">
            <a:solidFill>
              <a:srgbClr val="FFFF00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Ольга\Desktop\img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48" y="785794"/>
            <a:ext cx="7572428" cy="542928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907331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  <p:sndAc>
          <p:stSnd>
            <p:snd r:embed="rId5" name="chimes.wav"/>
          </p:stSnd>
        </p:sndAc>
      </p:transition>
    </mc:Choice>
    <mc:Fallback>
      <p:transition spd="slow">
        <p:circl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1638</TotalTime>
  <Words>96</Words>
  <Application>Microsoft Office PowerPoint</Application>
  <PresentationFormat>Экран (4:3)</PresentationFormat>
  <Paragraphs>17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«Дикие животные»</vt:lpstr>
      <vt:lpstr>Слайд 2</vt:lpstr>
      <vt:lpstr>Слайд 3</vt:lpstr>
      <vt:lpstr>Слайд 4</vt:lpstr>
      <vt:lpstr>Слайд 5</vt:lpstr>
      <vt:lpstr>Хожу в пушистой шубе, живу в густом лесу. В дупле на старом дубе орешки я грызу</vt:lpstr>
      <vt:lpstr>Слайд 7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влад</dc:creator>
  <cp:lastModifiedBy>ЛАРИСА</cp:lastModifiedBy>
  <cp:revision>176</cp:revision>
  <dcterms:created xsi:type="dcterms:W3CDTF">2015-07-08T16:41:51Z</dcterms:created>
  <dcterms:modified xsi:type="dcterms:W3CDTF">2024-01-19T17:36:25Z</dcterms:modified>
</cp:coreProperties>
</file>