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71" r:id="rId5"/>
    <p:sldId id="262" r:id="rId6"/>
    <p:sldId id="263" r:id="rId7"/>
    <p:sldId id="258" r:id="rId8"/>
    <p:sldId id="268" r:id="rId9"/>
    <p:sldId id="257" r:id="rId10"/>
    <p:sldId id="265" r:id="rId11"/>
    <p:sldId id="269" r:id="rId12"/>
    <p:sldId id="270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563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2B827-1A75-4118-8ABE-0495263EC387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image" Target="../media/image7.png"/><Relationship Id="rId2" Type="http://schemas.openxmlformats.org/officeDocument/2006/relationships/image" Target="../media/image1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image" Target="../media/image7.png"/><Relationship Id="rId2" Type="http://schemas.openxmlformats.org/officeDocument/2006/relationships/image" Target="../media/image1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8" Type="http://schemas.microsoft.com/office/2007/relationships/hdphoto" Target="../media/hdphoto12.wdp"/><Relationship Id="rId26" Type="http://schemas.openxmlformats.org/officeDocument/2006/relationships/image" Target="../media/image28.png"/><Relationship Id="rId3" Type="http://schemas.openxmlformats.org/officeDocument/2006/relationships/image" Target="../media/image14.png"/><Relationship Id="rId21" Type="http://schemas.openxmlformats.org/officeDocument/2006/relationships/image" Target="../media/image18.png"/><Relationship Id="rId34" Type="http://schemas.openxmlformats.org/officeDocument/2006/relationships/hyperlink" Target="https://www.maam.ru/detskijsad/didakticheskaja-igra-narjadi-yolochku-dlja-detei-mladshego-doshkolnogo-vozrasta.html" TargetMode="External"/><Relationship Id="rId25" Type="http://schemas.openxmlformats.org/officeDocument/2006/relationships/image" Target="../media/image9.png"/><Relationship Id="rId33" Type="http://schemas.openxmlformats.org/officeDocument/2006/relationships/image" Target="../media/image35.jpeg"/><Relationship Id="rId2" Type="http://schemas.openxmlformats.org/officeDocument/2006/relationships/image" Target="../media/image1.jpeg"/><Relationship Id="rId16" Type="http://schemas.openxmlformats.org/officeDocument/2006/relationships/image" Target="../media/image7.png"/><Relationship Id="rId20" Type="http://schemas.openxmlformats.org/officeDocument/2006/relationships/image" Target="../media/image17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24" Type="http://schemas.openxmlformats.org/officeDocument/2006/relationships/image" Target="../media/image21.png"/><Relationship Id="rId32" Type="http://schemas.openxmlformats.org/officeDocument/2006/relationships/image" Target="../media/image22.png"/><Relationship Id="rId15" Type="http://schemas.openxmlformats.org/officeDocument/2006/relationships/image" Target="../media/image29.png"/><Relationship Id="rId23" Type="http://schemas.openxmlformats.org/officeDocument/2006/relationships/image" Target="../media/image20.png"/><Relationship Id="rId28" Type="http://schemas.openxmlformats.org/officeDocument/2006/relationships/image" Target="../media/image32.png"/><Relationship Id="rId36" Type="http://schemas.openxmlformats.org/officeDocument/2006/relationships/hyperlink" Target="http://malysh.club/igry_pro_formy_dlya_malishey/38-razvivayuschaya-igra-dlya-izucheniya-formy-krug.html" TargetMode="External"/><Relationship Id="rId19" Type="http://schemas.openxmlformats.org/officeDocument/2006/relationships/image" Target="../media/image30.png"/><Relationship Id="rId10" Type="http://schemas.microsoft.com/office/2007/relationships/hdphoto" Target="../media/hdphoto15.wdp"/><Relationship Id="rId31" Type="http://schemas.openxmlformats.org/officeDocument/2006/relationships/image" Target="../media/image12.png"/><Relationship Id="rId14" Type="http://schemas.microsoft.com/office/2007/relationships/hdphoto" Target="../media/hdphoto16.wdp"/><Relationship Id="rId22" Type="http://schemas.openxmlformats.org/officeDocument/2006/relationships/image" Target="../media/image19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hyperlink" Target="https://pandia.ru/text/79/394/35446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11" Type="http://schemas.openxmlformats.org/officeDocument/2006/relationships/image" Target="../media/image8.png"/><Relationship Id="rId10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8" Type="http://schemas.openxmlformats.org/officeDocument/2006/relationships/image" Target="../media/image18.png"/><Relationship Id="rId3" Type="http://schemas.openxmlformats.org/officeDocument/2006/relationships/image" Target="../media/image14.png"/><Relationship Id="rId21" Type="http://schemas.openxmlformats.org/officeDocument/2006/relationships/image" Target="../media/image21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24" Type="http://schemas.openxmlformats.org/officeDocument/2006/relationships/image" Target="../media/image22.png"/><Relationship Id="rId15" Type="http://schemas.openxmlformats.org/officeDocument/2006/relationships/image" Target="../media/image15.png"/><Relationship Id="rId23" Type="http://schemas.openxmlformats.org/officeDocument/2006/relationships/image" Target="../media/image12.png"/><Relationship Id="rId10" Type="http://schemas.microsoft.com/office/2007/relationships/hdphoto" Target="../media/hdphoto15.wdp"/><Relationship Id="rId19" Type="http://schemas.openxmlformats.org/officeDocument/2006/relationships/image" Target="../media/image19.png"/><Relationship Id="rId14" Type="http://schemas.microsoft.com/office/2007/relationships/hdphoto" Target="../media/hdphoto16.wdp"/><Relationship Id="rId2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microsoft.com/office/2007/relationships/hdphoto" Target="../media/hdphoto12.wdp"/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12" Type="http://schemas.microsoft.com/office/2007/relationships/hdphoto" Target="../media/hdphoto21.wdp"/><Relationship Id="rId2" Type="http://schemas.openxmlformats.org/officeDocument/2006/relationships/image" Target="../media/image1.jpe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19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bandicam 2021-11-29 08-54-33-376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2" name="Прямоугольник 1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1071546"/>
            <a:ext cx="8215370" cy="1758613"/>
          </a:xfrm>
          <a:prstGeom prst="doubleWave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Интерактивная игра «Украшаем ёлочку»</a:t>
            </a:r>
          </a:p>
          <a:p>
            <a:pPr algn="ctr"/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4643446"/>
            <a:ext cx="6715172" cy="1477328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воспитатель МБДОУ детский сад №7 «Ягодка» </a:t>
            </a:r>
          </a:p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пгт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 Джубга, Краснодарский край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Гришина Елена Владимировна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900"/>
            <a:ext cx="9144000" cy="70009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586" y="4572008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714884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82" y="4357694"/>
            <a:ext cx="714380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768" y="5214950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4357694"/>
            <a:ext cx="642942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5929330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248" y="357166"/>
            <a:ext cx="4214842" cy="1477328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Верхнюю часть ёлочки украсим большими шариками, а нижнюю маленькими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29322" y="4357694"/>
            <a:ext cx="690316" cy="618878"/>
          </a:xfrm>
          <a:prstGeom prst="rect">
            <a:avLst/>
          </a:prstGeom>
        </p:spPr>
      </p:pic>
      <p:pic>
        <p:nvPicPr>
          <p:cNvPr id="20" name="Рисунок 19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5214950"/>
            <a:ext cx="928694" cy="833192"/>
          </a:xfrm>
          <a:prstGeom prst="rect">
            <a:avLst/>
          </a:prstGeom>
        </p:spPr>
      </p:pic>
      <p:pic>
        <p:nvPicPr>
          <p:cNvPr id="23" name="Рисунок 22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58148" y="5286388"/>
            <a:ext cx="500066" cy="571480"/>
          </a:xfrm>
          <a:prstGeom prst="rect">
            <a:avLst/>
          </a:prstGeom>
        </p:spPr>
      </p:pic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86644" y="5715016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29256" y="5715016"/>
            <a:ext cx="690316" cy="6188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900"/>
            <a:ext cx="9144000" cy="70009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4000504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900" y="4572008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2396" y="4857760"/>
            <a:ext cx="724001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2462" y="3929066"/>
            <a:ext cx="571504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72396" y="5857892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57950" y="5072074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7686" y="642918"/>
            <a:ext cx="4357718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ёлочку шариками и игрушками.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43900" y="5214950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00694" y="5286388"/>
            <a:ext cx="690316" cy="618878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357818" y="4000504"/>
            <a:ext cx="42862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54" y="5357826"/>
            <a:ext cx="566676" cy="7480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3929066"/>
            <a:ext cx="785818" cy="674448"/>
          </a:xfrm>
          <a:prstGeom prst="rect">
            <a:avLst/>
          </a:prstGeom>
        </p:spPr>
      </p:pic>
      <p:pic>
        <p:nvPicPr>
          <p:cNvPr id="27" name="Рисунок 26" descr="Зелёная варежка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786446" y="4572008"/>
            <a:ext cx="642942" cy="857232"/>
          </a:xfrm>
          <a:prstGeom prst="rect">
            <a:avLst/>
          </a:prstGeom>
        </p:spPr>
      </p:pic>
      <p:pic>
        <p:nvPicPr>
          <p:cNvPr id="28" name="Рисунок 27" descr="box1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43570" y="6000768"/>
            <a:ext cx="571480" cy="57150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572264" y="6000768"/>
            <a:ext cx="445168" cy="54868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6578" y="4714884"/>
            <a:ext cx="571504" cy="592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2428868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4643446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6050" y="3786190"/>
            <a:ext cx="714380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4643446"/>
            <a:ext cx="571504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488" y="2571744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3438" y="3714752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86314" y="714356"/>
            <a:ext cx="3929090" cy="2308324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Какая красивая ёлочка у нас получилась!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 за чудо, чудо - ёлка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 зелёные иголки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игрушках и шариках,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жёлтеньких фонариках!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86050" y="4714884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71538" y="3643314"/>
            <a:ext cx="690316" cy="618878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8926" y="1357298"/>
            <a:ext cx="42862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5072074"/>
            <a:ext cx="566676" cy="7480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4612" y="571480"/>
            <a:ext cx="928694" cy="797075"/>
          </a:xfrm>
          <a:prstGeom prst="rect">
            <a:avLst/>
          </a:prstGeom>
        </p:spPr>
      </p:pic>
      <p:pic>
        <p:nvPicPr>
          <p:cNvPr id="27" name="Рисунок 26" descr="Зелёная варежка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28794" y="4786322"/>
            <a:ext cx="642942" cy="857232"/>
          </a:xfrm>
          <a:prstGeom prst="rect">
            <a:avLst/>
          </a:prstGeom>
        </p:spPr>
      </p:pic>
      <p:pic>
        <p:nvPicPr>
          <p:cNvPr id="28" name="Рисунок 27" descr="box1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57290" y="5857892"/>
            <a:ext cx="571480" cy="57150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928926" y="5857892"/>
            <a:ext cx="445168" cy="54868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3372" y="2571744"/>
            <a:ext cx="571504" cy="592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4286256"/>
            <a:ext cx="566676" cy="748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5140" y="3857628"/>
            <a:ext cx="857256" cy="674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4942" y="5857892"/>
            <a:ext cx="497979" cy="5920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7595" b="94684" l="10000" r="915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6447" y="3571875"/>
            <a:ext cx="857256" cy="857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786710" y="3929066"/>
            <a:ext cx="445168" cy="548680"/>
          </a:xfrm>
          <a:prstGeom prst="rect">
            <a:avLst/>
          </a:prstGeom>
        </p:spPr>
      </p:pic>
      <p:pic>
        <p:nvPicPr>
          <p:cNvPr id="11" name="Рисунок 10" descr="Жёлтый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786578" y="4714884"/>
            <a:ext cx="928670" cy="857232"/>
          </a:xfrm>
          <a:prstGeom prst="rect">
            <a:avLst/>
          </a:prstGeom>
        </p:spPr>
      </p:pic>
      <p:pic>
        <p:nvPicPr>
          <p:cNvPr id="13" name="Рисунок 12" descr="Зелёная варежка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286512" y="4857760"/>
            <a:ext cx="642942" cy="857232"/>
          </a:xfrm>
          <a:prstGeom prst="rect">
            <a:avLst/>
          </a:prstGeom>
        </p:spPr>
      </p:pic>
      <p:pic>
        <p:nvPicPr>
          <p:cNvPr id="14" name="Рисунок 13" descr="КРАСНЫЙ.pn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214942" y="4357694"/>
            <a:ext cx="881650" cy="638605"/>
          </a:xfrm>
          <a:prstGeom prst="rect">
            <a:avLst/>
          </a:prstGeom>
        </p:spPr>
      </p:pic>
      <p:pic>
        <p:nvPicPr>
          <p:cNvPr id="15" name="Рисунок 14" descr="hello_html_m6e8c1b63.pn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857884" y="5929330"/>
            <a:ext cx="570840" cy="587181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3834" y="4572008"/>
            <a:ext cx="41433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 descr="box1.pn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286644" y="5357826"/>
            <a:ext cx="571480" cy="571504"/>
          </a:xfrm>
          <a:prstGeom prst="rect">
            <a:avLst/>
          </a:prstGeom>
        </p:spPr>
      </p:pic>
      <p:pic>
        <p:nvPicPr>
          <p:cNvPr id="21" name="Рисунок 20" descr="8008 2.pn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572132" y="5000636"/>
            <a:ext cx="642942" cy="642942"/>
          </a:xfrm>
          <a:prstGeom prst="rect">
            <a:avLst/>
          </a:prstGeom>
        </p:spPr>
      </p:pic>
      <p:pic>
        <p:nvPicPr>
          <p:cNvPr id="22" name="Рисунок 21" descr="Снеговик.pn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7786710" y="5715016"/>
            <a:ext cx="928694" cy="714380"/>
          </a:xfrm>
          <a:prstGeom prst="rect">
            <a:avLst/>
          </a:prstGeom>
        </p:spPr>
      </p:pic>
      <p:pic>
        <p:nvPicPr>
          <p:cNvPr id="23" name="Рисунок 22" descr="- (3).pn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7286644" y="6000768"/>
            <a:ext cx="642942" cy="547440"/>
          </a:xfrm>
          <a:prstGeom prst="rect">
            <a:avLst/>
          </a:prstGeom>
        </p:spPr>
      </p:pic>
      <p:pic>
        <p:nvPicPr>
          <p:cNvPr id="24" name="Рисунок 23" descr="- (4).pn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215074" y="4286256"/>
            <a:ext cx="761754" cy="642942"/>
          </a:xfrm>
          <a:prstGeom prst="rect">
            <a:avLst/>
          </a:prstGeom>
        </p:spPr>
      </p:pic>
      <p:pic>
        <p:nvPicPr>
          <p:cNvPr id="25" name="Рисунок 24" descr="Шар 1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00826" y="5857892"/>
            <a:ext cx="642942" cy="642942"/>
          </a:xfrm>
          <a:prstGeom prst="rect">
            <a:avLst/>
          </a:prstGeom>
        </p:spPr>
      </p:pic>
      <p:pic>
        <p:nvPicPr>
          <p:cNvPr id="26" name="Рисунок 25" descr="ЮЮЮ.pn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8286776" y="5000636"/>
            <a:ext cx="571505" cy="64294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000496" y="714356"/>
            <a:ext cx="4500594" cy="36933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Повесим на ёлочку много игрушек.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" name="Рисунок 29" descr="Снеговик.jp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572000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14348" y="928670"/>
            <a:ext cx="7786742" cy="458587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Электронные ресурсы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Бравко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 «Дидактическая игра «Наряди ёлочку» для детей младшего дошкольного возраста ⌠Электронный ресурс⌡.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4"/>
              </a:rPr>
              <a:t>https://www.maam.ru/detskijsad/didakticheskaja-igra-narjadi-yolochku-dlja-detei-mladshego-doshkolnogo-vozrasta.html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(дата обращения: 15.11.2021).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Интерактивная игра «Наряди ёлку!» ⌠Электронный ресурс⌡.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5"/>
              </a:rPr>
              <a:t>https://pandia.ru/text/79/394/35446.php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(дата обращения: 21.11.2021).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Развивающие игры для детей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⌠Электронный ресурс⌡.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6"/>
              </a:rPr>
              <a:t>http://malysh.club/igry_pro_formy_dlya_malishey/38-razvivayuschaya-igra-dlya-izucheniya-formy-krug.html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(дата обращения: 28.11.2021).</a:t>
            </a:r>
          </a:p>
          <a:p>
            <a:pPr marL="342900" indent="-342900">
              <a:buFontTx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C 0.00417 -0.00162 0.00782 -0.00277 0.01216 -0.0037 C 0.0257 -0.01273 0.03959 -0.02013 0.05365 -0.02754 C 0.06181 -0.03194 0.06962 -0.03773 0.0783 -0.04027 C 0.09011 -0.04791 0.10105 -0.05833 0.11407 -0.06157 C 0.11736 -0.06365 0.11997 -0.06643 0.12344 -0.06782 C 0.1323 -0.07546 0.1441 -0.07963 0.15469 -0.08171 C 0.16164 -0.08472 0.16806 -0.08564 0.17535 -0.0868 C 0.18299 -0.08541 0.18993 -0.08287 0.19705 -0.07916 C 0.19809 -0.07939 0.20521 -0.08101 0.20556 -0.08171 C 0.20608 -0.08287 0.20504 -0.08426 0.20469 -0.08541 C 0.2033 -0.0912 0.20278 -0.09398 0.20278 -0.10046 " pathEditMode="relative" ptsTypes="fffffffffff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bandicam 2021-11-29 08-54-33-376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2910" y="857232"/>
            <a:ext cx="7858180" cy="147732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«Украшаем ёлочку» -  увлекательная развивающая игра по сенсорному развитию детей раннего возраста с подвижными элементами.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587913" flipV="1">
            <a:off x="849360" y="2658464"/>
            <a:ext cx="7705026" cy="147732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bliqueBottomRigh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Игра развивает мелкую моторику, пространственное мышление, логику, воображение, знакомит детей с  геометрическими фигурами, величиной и способствует развитию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цветовосприятия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4714884"/>
            <a:ext cx="7358114" cy="1406188"/>
          </a:xfrm>
          <a:prstGeom prst="wave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Below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Перемещая «мышкой» ёлочные игрушки, украсим ёлочку к Новому году!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7686" y="500042"/>
            <a:ext cx="4143404" cy="1754326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Скоро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Новый год! У нас в гостях сегодня ёлочка. Будем вместе с ней играть и игрушки примерять.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750" b="98583" l="921" r="9832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4929198"/>
            <a:ext cx="2685594" cy="1578880"/>
          </a:xfrm>
          <a:prstGeom prst="rect">
            <a:avLst/>
          </a:prstGeom>
        </p:spPr>
      </p:pic>
      <p:pic>
        <p:nvPicPr>
          <p:cNvPr id="9" name="Рисунок 8" descr="- (4)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9388" y="4357694"/>
            <a:ext cx="928694" cy="833192"/>
          </a:xfrm>
          <a:prstGeom prst="rect">
            <a:avLst/>
          </a:prstGeom>
        </p:spPr>
      </p:pic>
      <p:pic>
        <p:nvPicPr>
          <p:cNvPr id="13" name="Рисунок 12" descr="- (3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72330" y="4500570"/>
            <a:ext cx="904630" cy="833192"/>
          </a:xfrm>
          <a:prstGeom prst="rect">
            <a:avLst/>
          </a:prstGeom>
        </p:spPr>
      </p:pic>
      <p:pic>
        <p:nvPicPr>
          <p:cNvPr id="15" name="Рисунок 14" descr="Шар 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3702" y="4786322"/>
            <a:ext cx="500066" cy="5478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3636" y="4643446"/>
            <a:ext cx="497979" cy="592003"/>
          </a:xfrm>
          <a:prstGeom prst="rect">
            <a:avLst/>
          </a:prstGeom>
        </p:spPr>
      </p:pic>
      <p:pic>
        <p:nvPicPr>
          <p:cNvPr id="19" name="Рисунок 18" descr="ЮЮЮ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15272" y="4643446"/>
            <a:ext cx="500066" cy="57148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2330" y="4572008"/>
            <a:ext cx="42862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5429264"/>
            <a:ext cx="904630" cy="833192"/>
          </a:xfrm>
          <a:prstGeom prst="rect">
            <a:avLst/>
          </a:prstGeom>
        </p:spPr>
      </p:pic>
      <p:pic>
        <p:nvPicPr>
          <p:cNvPr id="6" name="Рисунок 5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4786322"/>
            <a:ext cx="690316" cy="618878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4929198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7950" y="5357826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3900" y="4143380"/>
            <a:ext cx="714380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5008" y="5000636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8148" y="5715016"/>
            <a:ext cx="714380" cy="785794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72330" y="4857760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248" y="928670"/>
            <a:ext cx="4500594" cy="923330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ёлочку синими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Рисунок 14" descr="- (4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5857892"/>
            <a:ext cx="690316" cy="618878"/>
          </a:xfrm>
          <a:prstGeom prst="rect">
            <a:avLst/>
          </a:prstGeom>
        </p:spPr>
      </p:pic>
      <p:pic>
        <p:nvPicPr>
          <p:cNvPr id="16" name="Рисунок 15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5715016"/>
            <a:ext cx="928694" cy="833192"/>
          </a:xfrm>
          <a:prstGeom prst="rect">
            <a:avLst/>
          </a:prstGeom>
        </p:spPr>
      </p:pic>
      <p:pic>
        <p:nvPicPr>
          <p:cNvPr id="18" name="Рисунок 17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071942"/>
            <a:ext cx="928694" cy="833192"/>
          </a:xfrm>
          <a:prstGeom prst="rect">
            <a:avLst/>
          </a:prstGeom>
        </p:spPr>
      </p:pic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4500570"/>
            <a:ext cx="690316" cy="618878"/>
          </a:xfrm>
          <a:prstGeom prst="rect">
            <a:avLst/>
          </a:prstGeom>
        </p:spPr>
      </p:pic>
      <p:pic>
        <p:nvPicPr>
          <p:cNvPr id="21" name="Рисунок 20" descr="ЮЮЮ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15140" y="5929330"/>
            <a:ext cx="500066" cy="571480"/>
          </a:xfrm>
          <a:prstGeom prst="rect">
            <a:avLst/>
          </a:prstGeom>
        </p:spPr>
      </p:pic>
      <p:pic>
        <p:nvPicPr>
          <p:cNvPr id="20" name="Рисунок 19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3786190"/>
            <a:ext cx="904630" cy="833192"/>
          </a:xfrm>
          <a:prstGeom prst="rect">
            <a:avLst/>
          </a:prstGeom>
        </p:spPr>
      </p:pic>
      <p:pic>
        <p:nvPicPr>
          <p:cNvPr id="22" name="Рисунок 21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15074" y="3929066"/>
            <a:ext cx="714380" cy="7857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5786454"/>
            <a:ext cx="904630" cy="833192"/>
          </a:xfrm>
          <a:prstGeom prst="rect">
            <a:avLst/>
          </a:prstGeom>
        </p:spPr>
      </p:pic>
      <p:pic>
        <p:nvPicPr>
          <p:cNvPr id="6" name="Рисунок 5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5214950"/>
            <a:ext cx="690316" cy="618878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62" y="5214950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2462" y="4357694"/>
            <a:ext cx="714380" cy="714380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72132" y="5214950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72264" y="5857892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58016" y="4929198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7686" y="714356"/>
            <a:ext cx="4357718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красными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Рисунок 17" descr="- (4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86446" y="4572008"/>
            <a:ext cx="928694" cy="833192"/>
          </a:xfrm>
          <a:prstGeom prst="rect">
            <a:avLst/>
          </a:prstGeom>
        </p:spPr>
      </p:pic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5214950"/>
            <a:ext cx="690316" cy="618878"/>
          </a:xfrm>
          <a:prstGeom prst="rect">
            <a:avLst/>
          </a:prstGeom>
        </p:spPr>
      </p:pic>
      <p:pic>
        <p:nvPicPr>
          <p:cNvPr id="22" name="Рисунок 21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5857892"/>
            <a:ext cx="904630" cy="833192"/>
          </a:xfrm>
          <a:prstGeom prst="rect">
            <a:avLst/>
          </a:prstGeom>
        </p:spPr>
      </p:pic>
      <p:pic>
        <p:nvPicPr>
          <p:cNvPr id="23" name="Рисунок 22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3702" y="4357694"/>
            <a:ext cx="500066" cy="571480"/>
          </a:xfrm>
          <a:prstGeom prst="rect">
            <a:avLst/>
          </a:prstGeom>
        </p:spPr>
      </p:pic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4071942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143380"/>
            <a:ext cx="690316" cy="6188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429264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5929330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2462" y="4500570"/>
            <a:ext cx="714380" cy="714380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5214950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86644" y="5143512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72198" y="5929330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248" y="714356"/>
            <a:ext cx="4429156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жёлтыми и зелёными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5929330"/>
            <a:ext cx="690316" cy="618878"/>
          </a:xfrm>
          <a:prstGeom prst="rect">
            <a:avLst/>
          </a:prstGeom>
        </p:spPr>
      </p:pic>
      <p:pic>
        <p:nvPicPr>
          <p:cNvPr id="20" name="Рисунок 19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5786454"/>
            <a:ext cx="928694" cy="833192"/>
          </a:xfrm>
          <a:prstGeom prst="rect">
            <a:avLst/>
          </a:prstGeom>
        </p:spPr>
      </p:pic>
      <p:pic>
        <p:nvPicPr>
          <p:cNvPr id="23" name="Рисунок 22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00826" y="5214950"/>
            <a:ext cx="500066" cy="571480"/>
          </a:xfrm>
          <a:prstGeom prst="rect">
            <a:avLst/>
          </a:prstGeom>
        </p:spPr>
      </p:pic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00826" y="4357694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4500570"/>
            <a:ext cx="690316" cy="618878"/>
          </a:xfrm>
          <a:prstGeom prst="rect">
            <a:avLst/>
          </a:prstGeom>
        </p:spPr>
      </p:pic>
      <p:pic>
        <p:nvPicPr>
          <p:cNvPr id="17" name="Рисунок 16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43570" y="4429132"/>
            <a:ext cx="714380" cy="7143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44" y="4286256"/>
            <a:ext cx="566676" cy="748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1024" y="4214818"/>
            <a:ext cx="785818" cy="6744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7595" b="94684" l="10000" r="915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3768" y="5072074"/>
            <a:ext cx="970951" cy="10001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86446" y="4286256"/>
            <a:ext cx="445168" cy="548680"/>
          </a:xfrm>
          <a:prstGeom prst="rect">
            <a:avLst/>
          </a:prstGeom>
        </p:spPr>
      </p:pic>
      <p:pic>
        <p:nvPicPr>
          <p:cNvPr id="11" name="Рисунок 10" descr="Жёлтый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072462" y="5143512"/>
            <a:ext cx="928670" cy="857232"/>
          </a:xfrm>
          <a:prstGeom prst="rect">
            <a:avLst/>
          </a:prstGeom>
        </p:spPr>
      </p:pic>
      <p:pic>
        <p:nvPicPr>
          <p:cNvPr id="13" name="Рисунок 12" descr="Зелёная варежка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786710" y="5715016"/>
            <a:ext cx="642942" cy="857232"/>
          </a:xfrm>
          <a:prstGeom prst="rect">
            <a:avLst/>
          </a:prstGeom>
        </p:spPr>
      </p:pic>
      <p:pic>
        <p:nvPicPr>
          <p:cNvPr id="14" name="Рисунок 13" descr="КРАСНЫЙ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357950" y="5929330"/>
            <a:ext cx="881650" cy="638605"/>
          </a:xfrm>
          <a:prstGeom prst="rect">
            <a:avLst/>
          </a:prstGeom>
        </p:spPr>
      </p:pic>
      <p:pic>
        <p:nvPicPr>
          <p:cNvPr id="15" name="Рисунок 14" descr="hello_html_m6e8c1b63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429256" y="5929330"/>
            <a:ext cx="570840" cy="587181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4143380"/>
            <a:ext cx="41433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Рисунок 24" descr="Шар 1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8" y="5143512"/>
            <a:ext cx="642942" cy="642942"/>
          </a:xfrm>
          <a:prstGeom prst="rect">
            <a:avLst/>
          </a:prstGeom>
        </p:spPr>
      </p:pic>
      <p:pic>
        <p:nvPicPr>
          <p:cNvPr id="26" name="Рисунок 25" descr="ЮЮЮ.pn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572264" y="5143512"/>
            <a:ext cx="571505" cy="64294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286248" y="714356"/>
            <a:ext cx="4429156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игрушками зелёного цвета.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C 0.00417 -0.00162 0.00782 -0.00277 0.01216 -0.0037 C 0.0257 -0.01273 0.03959 -0.02013 0.05365 -0.02754 C 0.06181 -0.03194 0.06962 -0.03773 0.0783 -0.04027 C 0.09011 -0.04791 0.10105 -0.05833 0.11407 -0.06157 C 0.11736 -0.06365 0.11997 -0.06643 0.12344 -0.06782 C 0.1323 -0.07546 0.1441 -0.07963 0.15469 -0.08171 C 0.16164 -0.08472 0.16806 -0.08564 0.17535 -0.0868 C 0.18299 -0.08541 0.18993 -0.08287 0.19705 -0.07916 C 0.19809 -0.07939 0.20521 -0.08101 0.20556 -0.08171 C 0.20608 -0.08287 0.20504 -0.08426 0.20469 -0.08541 C 0.2033 -0.0912 0.20278 -0.09398 0.20278 -0.10046 " pathEditMode="relative" ptsTypes="fffffffffff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</p:spPr>
      </p:pic>
      <p:pic>
        <p:nvPicPr>
          <p:cNvPr id="17" name="Рисунок 16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5072074"/>
            <a:ext cx="690316" cy="61887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286248" y="714356"/>
            <a:ext cx="4429156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ёлочку маленькими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5857892"/>
            <a:ext cx="690316" cy="618878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2462" y="4357694"/>
            <a:ext cx="571504" cy="571504"/>
          </a:xfrm>
          <a:prstGeom prst="rect">
            <a:avLst/>
          </a:prstGeom>
        </p:spPr>
      </p:pic>
      <p:pic>
        <p:nvPicPr>
          <p:cNvPr id="12" name="Рисунок 11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0892" y="5072074"/>
            <a:ext cx="690316" cy="618878"/>
          </a:xfrm>
          <a:prstGeom prst="rect">
            <a:avLst/>
          </a:prstGeom>
        </p:spPr>
      </p:pic>
      <p:pic>
        <p:nvPicPr>
          <p:cNvPr id="13" name="Рисунок 12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4286256"/>
            <a:ext cx="690316" cy="618878"/>
          </a:xfrm>
          <a:prstGeom prst="rect">
            <a:avLst/>
          </a:prstGeom>
        </p:spPr>
      </p:pic>
      <p:pic>
        <p:nvPicPr>
          <p:cNvPr id="15" name="Рисунок 14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2462" y="5929330"/>
            <a:ext cx="571504" cy="547802"/>
          </a:xfrm>
          <a:prstGeom prst="rect">
            <a:avLst/>
          </a:prstGeom>
        </p:spPr>
      </p:pic>
      <p:pic>
        <p:nvPicPr>
          <p:cNvPr id="16" name="Рисунок 15" descr="-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57884" y="5715016"/>
            <a:ext cx="714380" cy="785818"/>
          </a:xfrm>
          <a:prstGeom prst="rect">
            <a:avLst/>
          </a:prstGeom>
        </p:spPr>
      </p:pic>
      <p:pic>
        <p:nvPicPr>
          <p:cNvPr id="18" name="Рисунок 17" descr="Шар 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0892" y="4286256"/>
            <a:ext cx="714380" cy="714380"/>
          </a:xfrm>
          <a:prstGeom prst="rect">
            <a:avLst/>
          </a:prstGeom>
        </p:spPr>
      </p:pic>
      <p:pic>
        <p:nvPicPr>
          <p:cNvPr id="19" name="Рисунок 18" descr="ЮЮЮ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5000636"/>
            <a:ext cx="571504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Рисунок 13" descr="КРАС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4572008"/>
            <a:ext cx="785818" cy="495729"/>
          </a:xfrm>
          <a:prstGeom prst="rect">
            <a:avLst/>
          </a:prstGeom>
        </p:spPr>
      </p:pic>
      <p:pic>
        <p:nvPicPr>
          <p:cNvPr id="16" name="Рисунок 15" descr="hello_html_m6e8c1b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357826"/>
            <a:ext cx="499402" cy="515743"/>
          </a:xfrm>
          <a:prstGeom prst="rect">
            <a:avLst/>
          </a:prstGeom>
        </p:spPr>
      </p:pic>
      <p:pic>
        <p:nvPicPr>
          <p:cNvPr id="9" name="Рисунок 8" descr="КРАС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5214950"/>
            <a:ext cx="785818" cy="495729"/>
          </a:xfrm>
          <a:prstGeom prst="rect">
            <a:avLst/>
          </a:prstGeom>
        </p:spPr>
      </p:pic>
      <p:pic>
        <p:nvPicPr>
          <p:cNvPr id="10" name="Рисунок 9" descr="hello_html_m6e8c1b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5643578"/>
            <a:ext cx="499402" cy="515743"/>
          </a:xfrm>
          <a:prstGeom prst="rect">
            <a:avLst/>
          </a:prstGeom>
        </p:spPr>
      </p:pic>
      <p:pic>
        <p:nvPicPr>
          <p:cNvPr id="11" name="Рисунок 10" descr="Жёлтый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5786454"/>
            <a:ext cx="928670" cy="857232"/>
          </a:xfrm>
          <a:prstGeom prst="rect">
            <a:avLst/>
          </a:prstGeom>
        </p:spPr>
      </p:pic>
      <p:pic>
        <p:nvPicPr>
          <p:cNvPr id="12" name="Рисунок 11" descr="Жёлтый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4429132"/>
            <a:ext cx="928670" cy="857232"/>
          </a:xfrm>
          <a:prstGeom prst="rect">
            <a:avLst/>
          </a:prstGeom>
        </p:spPr>
      </p:pic>
      <p:pic>
        <p:nvPicPr>
          <p:cNvPr id="17" name="Рисунок 16" descr="- (3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2330" y="5214950"/>
            <a:ext cx="690316" cy="618878"/>
          </a:xfrm>
          <a:prstGeom prst="rect">
            <a:avLst/>
          </a:prstGeom>
        </p:spPr>
      </p:pic>
      <p:pic>
        <p:nvPicPr>
          <p:cNvPr id="18" name="Рисунок 17" descr="-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86446" y="4714884"/>
            <a:ext cx="666553" cy="71438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694" y="5929330"/>
            <a:ext cx="497979" cy="59200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286248" y="928670"/>
            <a:ext cx="4500594" cy="923330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кубиками.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4878" b="98955" l="5449" r="98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2264" y="5857893"/>
            <a:ext cx="834535" cy="64294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4929198"/>
            <a:ext cx="566676" cy="748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C 0.0066 -0.00833 0.01337 -0.01597 0.02083 -0.02245 C 0.02708 -0.028 0.03142 -0.03518 0.03871 -0.03773 C 0.05451 -0.05763 0.07899 -0.06898 0.1 -0.07407 C 0.11128 -0.08148 0.12569 -0.08078 0.13785 -0.08171 C 0.15903 -0.08078 0.17309 -0.0787 0.19253 -0.07407 C 0.19896 -0.06828 0.20677 -0.06898 0.21424 -0.06666 C 0.21771 -0.06666 0.24792 -0.06643 0.26042 -0.06898 C 0.26562 -0.07013 0.27031 -0.07291 0.27552 -0.07407 C 0.27708 -0.075 0.27865 -0.07592 0.28021 -0.07662 C 0.28299 -0.078 0.28871 -0.08032 0.28871 -0.08032 C 0.29306 -0.08402 0.30052 -0.0868 0.30573 -0.08796 C 0.31128 -0.09166 0.31667 -0.09652 0.32274 -0.09791 C 0.33246 -0.10324 0.34062 -0.11203 0.35 -0.11805 C 0.35885 -0.12384 0.35121 -0.11759 0.35851 -0.12314 C 0.3625 -0.12615 0.36892 -0.13263 0.36892 -0.13958 L 0.35573 -0.14328 " pathEditMode="relative" ptsTypes="fffffffffffffff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258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ЧАЙКА</dc:creator>
  <cp:lastModifiedBy>ЧАЙКА</cp:lastModifiedBy>
  <cp:revision>84</cp:revision>
  <dcterms:created xsi:type="dcterms:W3CDTF">2021-11-29T07:17:13Z</dcterms:created>
  <dcterms:modified xsi:type="dcterms:W3CDTF">2022-01-19T17:48:26Z</dcterms:modified>
</cp:coreProperties>
</file>