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для шаблонов\цветы\коричнев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6551613"/>
            <a:ext cx="909637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F8100F8-DDBF-4DE1-B131-606B91EF8DF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1" name="Picture 3" descr="C:\Documents and Settings\Admin\Рабочий стол\для шаблонов\цветы\Безимени-1пп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80163" y="4500563"/>
            <a:ext cx="2763837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96752"/>
            <a:ext cx="7200800" cy="4929411"/>
          </a:xfrm>
        </p:spPr>
        <p:txBody>
          <a:bodyPr/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Познакомить детей с понятиями «Один», «Много». Способствовать употреблению этих понятий в речи 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Описание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должен определить количество предметов на картинке помощью понятий «много»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оранжевый цвет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и «один»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зеленый цвет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кликнув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самостоятельно или с помощью педагога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мышкой на правильном ответе. В случае неправильного ответа слайд не переключится что будет сопровождаться соответствующим звуком.</a:t>
            </a:r>
          </a:p>
          <a:p>
            <a:pPr algn="just"/>
            <a:endParaRPr lang="ru-RU" dirty="0"/>
          </a:p>
        </p:txBody>
      </p:sp>
      <p:pic>
        <p:nvPicPr>
          <p:cNvPr id="5" name="Рисунок 4" descr="bandicam 2023-03-29 22-03-07-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750"/>
            <a:ext cx="9144000" cy="683849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Содержимое 8" descr="4401369-thumb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827584" y="548680"/>
            <a:ext cx="2381250" cy="2619375"/>
          </a:xfrm>
        </p:spPr>
      </p:pic>
      <p:pic>
        <p:nvPicPr>
          <p:cNvPr id="10" name="Содержимое 8" descr="440136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619672" y="1844824"/>
            <a:ext cx="23812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8" descr="440136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635896" y="1772816"/>
            <a:ext cx="23812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8" descr="440136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508104" y="548680"/>
            <a:ext cx="23812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10" name="Рисунок 9" descr="0_87ae3_b83f34ef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764704"/>
            <a:ext cx="2793651" cy="3809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8dee9_61c06404_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404664"/>
            <a:ext cx="3060318" cy="380952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36912"/>
            <a:ext cx="5328592" cy="1080120"/>
          </a:xfrm>
        </p:spPr>
        <p:txBody>
          <a:bodyPr/>
          <a:lstStyle/>
          <a:p>
            <a:pPr algn="ctr">
              <a:buNone/>
            </a:pPr>
            <a:r>
              <a:rPr lang="ru-RU" sz="8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pir Deco" pitchFamily="2" charset="0"/>
              </a:rPr>
              <a:t>Молодцы!</a:t>
            </a:r>
            <a:endParaRPr lang="ru-RU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pir Deco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6a853_58aa84f4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2861"/>
            <a:ext cx="9144000" cy="688086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Содержимое 4" descr="0_69830_ec055948_M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916832"/>
            <a:ext cx="2838316" cy="3096344"/>
          </a:xfrm>
        </p:spPr>
      </p:pic>
      <p:pic>
        <p:nvPicPr>
          <p:cNvPr id="6" name="Содержимое 5" descr="0_69831_8a93aaad_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411760" y="2420888"/>
            <a:ext cx="125565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835696" y="4797152"/>
            <a:ext cx="2376264" cy="1008112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4797152"/>
            <a:ext cx="2325705" cy="1008112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Рисунок 8" descr="4580470-thum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548680"/>
            <a:ext cx="4032448" cy="4822808"/>
          </a:xfrm>
          <a:prstGeom prst="rect">
            <a:avLst/>
          </a:prstGeom>
        </p:spPr>
      </p:pic>
      <p:sp>
        <p:nvSpPr>
          <p:cNvPr id="7" name="Прямоугольник 6">
            <a:hlinkClick r:id="rId4" action="ppaction://hlinksldjump">
              <a:snd r:embed="rId5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6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449392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332656"/>
            <a:ext cx="5231878" cy="4020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4403275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764704"/>
            <a:ext cx="2880320" cy="3790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8810e_ea3a8e8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692696"/>
            <a:ext cx="2521896" cy="2564640"/>
          </a:xfrm>
          <a:prstGeom prst="rect">
            <a:avLst/>
          </a:prstGeom>
        </p:spPr>
      </p:pic>
      <p:pic>
        <p:nvPicPr>
          <p:cNvPr id="10" name="Рисунок 9" descr="0_8810e_ea3a8e8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1844824"/>
            <a:ext cx="2521896" cy="2564640"/>
          </a:xfrm>
          <a:prstGeom prst="rect">
            <a:avLst/>
          </a:prstGeom>
        </p:spPr>
      </p:pic>
      <p:pic>
        <p:nvPicPr>
          <p:cNvPr id="11" name="Рисунок 10" descr="0_8810e_ea3a8e8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548680"/>
            <a:ext cx="2521896" cy="2564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904cf_98931a3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980728"/>
            <a:ext cx="2008608" cy="3274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904cb_f9d0208a_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1052736"/>
            <a:ext cx="5339621" cy="2541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912386" y="2356704"/>
            <a:ext cx="2693907" cy="1912674"/>
          </a:xfrm>
          <a:prstGeom prst="rect">
            <a:avLst/>
          </a:prstGeom>
        </p:spPr>
      </p:pic>
      <p:pic>
        <p:nvPicPr>
          <p:cNvPr id="10" name="Рисунок 9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4080738" y="2572728"/>
            <a:ext cx="2693907" cy="1912674"/>
          </a:xfrm>
          <a:prstGeom prst="rect">
            <a:avLst/>
          </a:prstGeom>
        </p:spPr>
      </p:pic>
      <p:pic>
        <p:nvPicPr>
          <p:cNvPr id="11" name="Рисунок 10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5376882" y="556505"/>
            <a:ext cx="2693907" cy="191267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pic>
        <p:nvPicPr>
          <p:cNvPr id="12" name="Рисунок 11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2208529" y="700519"/>
            <a:ext cx="2693907" cy="1912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110</TotalTime>
  <Words>92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«один» «много» «ни одного»!</dc:title>
  <dc:creator>Dream Admin</dc:creator>
  <cp:lastModifiedBy>ГРАФ</cp:lastModifiedBy>
  <cp:revision>14</cp:revision>
  <dcterms:created xsi:type="dcterms:W3CDTF">2014-09-13T13:26:57Z</dcterms:created>
  <dcterms:modified xsi:type="dcterms:W3CDTF">2023-03-29T19:32:07Z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2624456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