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2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467528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827584" y="2204864"/>
            <a:ext cx="8316416" cy="1600438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Загадки -  отгадки</a:t>
            </a: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для дошкольников </a:t>
            </a: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134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323528" y="332656"/>
            <a:ext cx="4464496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Говорит он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всем - 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га-га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,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Вы откуда и куда?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Никого я не боюсь,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Ну конечно это … 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\гусь\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391472" y="2564904"/>
            <a:ext cx="4068959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893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467544" y="404664"/>
            <a:ext cx="4291305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Весело она жужжит,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В улей стремительно летит,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Мёд нам свой она дала,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Как зовут её … 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\пчела\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915816" y="2132856"/>
            <a:ext cx="5041319" cy="41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046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0"/>
            <a:ext cx="10008096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0" y="332656"/>
            <a:ext cx="4788024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Ест он вкусную морковку,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Кушает капусту ловко,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Скачет он, то тут, то там,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По лугам и по полям,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Серый, белый и косой,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Кто скажите он такой. 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\заяц\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2587216"/>
            <a:ext cx="4752528" cy="427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48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323528" y="260648"/>
            <a:ext cx="4464496" cy="2554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По двору она гуляет,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Травку кушать обожает,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Кря кричит, Всё это шутка,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Ну конечно это … 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\утка\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2636912"/>
            <a:ext cx="4150610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111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1387823" y="1921187"/>
            <a:ext cx="6784577" cy="70788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Загадки про овощи</a:t>
            </a:r>
          </a:p>
        </p:txBody>
      </p:sp>
    </p:spTree>
    <p:extLst>
      <p:ext uri="{BB962C8B-B14F-4D97-AF65-F5344CB8AC3E}">
        <p14:creationId xmlns:p14="http://schemas.microsoft.com/office/powerpoint/2010/main" xmlns="" val="344769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179512" y="188640"/>
            <a:ext cx="420980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Говорит коза, что козы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Очень любят нюхать розы.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Только почему-то с хрустом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Нюхает она … </a:t>
            </a:r>
            <a:r>
              <a:rPr lang="ru-RU" sz="2800" b="1" dirty="0" smtClean="0">
                <a:latin typeface="Monotype Corsiva" pitchFamily="66" charset="0"/>
              </a:rPr>
              <a:t>капусту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1352" y="2132856"/>
            <a:ext cx="5832648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882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107504" y="116632"/>
            <a:ext cx="653736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Корешок оранжевый под землей сидит,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Много витаминов он в себе хранит,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Помогает деткам здоровее стать,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Что это за овощ, можете сказать? </a:t>
            </a:r>
            <a:r>
              <a:rPr lang="ru-RU" sz="2800" b="1" dirty="0" smtClean="0">
                <a:latin typeface="Monotype Corsiva" pitchFamily="66" charset="0"/>
              </a:rPr>
              <a:t>\морковь\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2852936"/>
            <a:ext cx="5796136" cy="358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208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231598" y="188640"/>
            <a:ext cx="370646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Никогда и никого</a:t>
            </a:r>
          </a:p>
          <a:p>
            <a:r>
              <a:rPr lang="ru-RU" sz="2800" b="1" dirty="0">
                <a:latin typeface="Monotype Corsiva" pitchFamily="66" charset="0"/>
              </a:rPr>
              <a:t>Не обижал на свете.</a:t>
            </a:r>
          </a:p>
          <a:p>
            <a:r>
              <a:rPr lang="ru-RU" sz="2800" b="1" dirty="0">
                <a:latin typeface="Monotype Corsiva" pitchFamily="66" charset="0"/>
              </a:rPr>
              <a:t>Но все же плачут от него</a:t>
            </a:r>
          </a:p>
          <a:p>
            <a:r>
              <a:rPr lang="ru-RU" sz="2800" b="1" dirty="0">
                <a:latin typeface="Monotype Corsiva" pitchFamily="66" charset="0"/>
              </a:rPr>
              <a:t>И взрослые, и дети. </a:t>
            </a:r>
            <a:r>
              <a:rPr lang="ru-RU" sz="2800" b="1" dirty="0" smtClean="0">
                <a:latin typeface="Monotype Corsiva" pitchFamily="66" charset="0"/>
              </a:rPr>
              <a:t>\лук\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1988840"/>
            <a:ext cx="3732350" cy="463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607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9746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11832" y="260648"/>
            <a:ext cx="436048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Длинным сильно вырастает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Место в грядке занимает.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Этот овощ тыкве брат,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Вкусно все его едят. </a:t>
            </a:r>
            <a:r>
              <a:rPr lang="ru-RU" sz="2800" b="1" dirty="0" smtClean="0">
                <a:latin typeface="Monotype Corsiva" pitchFamily="66" charset="0"/>
              </a:rPr>
              <a:t>\кабачок\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315599">
            <a:off x="3554345" y="2890377"/>
            <a:ext cx="4658215" cy="410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041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236890" y="188640"/>
            <a:ext cx="49685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На нашей грядке – желтый мяч,</a:t>
            </a:r>
          </a:p>
          <a:p>
            <a:r>
              <a:rPr lang="ru-RU" sz="2800" b="1" dirty="0">
                <a:latin typeface="Monotype Corsiva" pitchFamily="66" charset="0"/>
              </a:rPr>
              <a:t>Но не прыгает он вскачь,</a:t>
            </a:r>
          </a:p>
          <a:p>
            <a:r>
              <a:rPr lang="ru-RU" sz="2800" b="1" dirty="0">
                <a:latin typeface="Monotype Corsiva" pitchFamily="66" charset="0"/>
              </a:rPr>
              <a:t>Выглядит он как луна,</a:t>
            </a:r>
          </a:p>
          <a:p>
            <a:r>
              <a:rPr lang="ru-RU" sz="2800" b="1" dirty="0">
                <a:latin typeface="Monotype Corsiva" pitchFamily="66" charset="0"/>
              </a:rPr>
              <a:t>Вкусные в нем семена. </a:t>
            </a:r>
            <a:r>
              <a:rPr lang="ru-RU" sz="2800" b="1" dirty="0" smtClean="0">
                <a:latin typeface="Monotype Corsiva" pitchFamily="66" charset="0"/>
              </a:rPr>
              <a:t>\тыква\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2708920"/>
            <a:ext cx="4392488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448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1259632" y="2336686"/>
            <a:ext cx="7272807" cy="1022449"/>
          </a:xfrm>
          <a:prstGeom prst="horizontalScroll">
            <a:avLst/>
          </a:prstGeom>
          <a:ln w="57150">
            <a:solidFill>
              <a:srgbClr val="FFC0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Left"/>
            <a:lightRig rig="threePt" dir="t"/>
          </a:scene3d>
          <a:sp3d>
            <a:bevelT prst="convex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Загадки про животных</a:t>
            </a:r>
            <a:endParaRPr lang="ru-RU" sz="44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922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179512" y="404664"/>
            <a:ext cx="430438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В огороде среди лета,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Фиолетового цвета,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Толстый как большой кабан.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Очень важный … </a:t>
            </a:r>
            <a:r>
              <a:rPr lang="ru-RU" sz="2800" b="1" dirty="0" smtClean="0">
                <a:latin typeface="Monotype Corsiva" pitchFamily="66" charset="0"/>
              </a:rPr>
              <a:t>\баклажан\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7941425">
            <a:off x="2497406" y="1912436"/>
            <a:ext cx="7872021" cy="499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729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179511" y="197171"/>
            <a:ext cx="608051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Вот цветные шарики на кустах висят,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Все они нарядные, словно на парад.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Красные, зеленые, желтые плоды,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Кто это такие, знаешь ли их ты? </a:t>
            </a:r>
            <a:r>
              <a:rPr lang="ru-RU" sz="2800" b="1" dirty="0" smtClean="0">
                <a:latin typeface="Monotype Corsiva" pitchFamily="66" charset="0"/>
              </a:rPr>
              <a:t>\перцы\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2924944"/>
            <a:ext cx="4349093" cy="32487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2708920"/>
            <a:ext cx="4408900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6954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0" y="14001"/>
            <a:ext cx="727795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На грядке зеленой красные плоды,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Круглые, пузатые, узнаешь их ты?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Как большие ягоды гроздьями висят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Будто сами просятся в овощной салат. </a:t>
            </a:r>
            <a:r>
              <a:rPr lang="ru-RU" sz="2800" b="1" dirty="0" smtClean="0">
                <a:latin typeface="Monotype Corsiva" pitchFamily="66" charset="0"/>
              </a:rPr>
              <a:t>\помидоры\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2132856"/>
            <a:ext cx="6912768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175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0" y="11266"/>
            <a:ext cx="727795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На грядке зеленой красные плоды,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Круглые, пузатые, узнаешь их ты?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Как большие ягоды гроздьями висят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Будто сами просятся в овощной салат. </a:t>
            </a:r>
            <a:r>
              <a:rPr lang="ru-RU" sz="2800" b="1" dirty="0" smtClean="0">
                <a:latin typeface="Monotype Corsiva" pitchFamily="66" charset="0"/>
              </a:rPr>
              <a:t>\помидоры\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2276872"/>
            <a:ext cx="6048672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04546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107504" y="116632"/>
            <a:ext cx="339708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В зелёной палатке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Колобки спят сладко.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Много круглых крошек!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Что это? </a:t>
            </a:r>
            <a:r>
              <a:rPr lang="ru-RU" sz="2800" b="1" dirty="0" smtClean="0">
                <a:latin typeface="Monotype Corsiva" pitchFamily="66" charset="0"/>
              </a:rPr>
              <a:t>\горошек\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2564904"/>
            <a:ext cx="608351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12572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1835696" y="2265258"/>
            <a:ext cx="6724918" cy="98488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Загадки про профессии </a:t>
            </a: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3047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179512" y="332656"/>
            <a:ext cx="480933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Маршируют на параде,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Реют ленты за спиной,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Ленты есть, но вот в отряде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Нет девчонки ни одной. </a:t>
            </a:r>
            <a:r>
              <a:rPr lang="ru-RU" sz="2800" b="1" dirty="0" smtClean="0">
                <a:latin typeface="Monotype Corsiva" pitchFamily="66" charset="0"/>
              </a:rPr>
              <a:t>\моряки\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1556792"/>
            <a:ext cx="4343008" cy="51845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3086">
            <a:off x="1147838" y="2408999"/>
            <a:ext cx="5040560" cy="42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54043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179512" y="116632"/>
            <a:ext cx="481413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В прошлый раз был космонавтом,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Дальше будет гитарист.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Должен многое уметь он,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Потому что он … </a:t>
            </a:r>
            <a:r>
              <a:rPr lang="ru-RU" sz="2800" b="1" dirty="0" smtClean="0">
                <a:latin typeface="Monotype Corsiva" pitchFamily="66" charset="0"/>
              </a:rPr>
              <a:t>\артист\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1932514"/>
            <a:ext cx="5567509" cy="463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37032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179512" y="332656"/>
            <a:ext cx="478047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Словно он в красивой сказке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Красит стены желтой краской;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У него в руках ведро,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Сам расписан он пестро. </a:t>
            </a:r>
            <a:r>
              <a:rPr lang="ru-RU" sz="2800" b="1" dirty="0" smtClean="0">
                <a:latin typeface="Monotype Corsiva" pitchFamily="66" charset="0"/>
              </a:rPr>
              <a:t>\маляр\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1412777"/>
            <a:ext cx="4824536" cy="544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37222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107504" y="116632"/>
            <a:ext cx="594746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Кто у постели больного сидит?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И как лечиться ему говорит.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Тем, кто болен – лекарства принять,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Тем, кто здоров, пойти погулять. </a:t>
            </a:r>
            <a:r>
              <a:rPr lang="ru-RU" sz="2800" b="1" dirty="0" smtClean="0">
                <a:latin typeface="Monotype Corsiva" pitchFamily="66" charset="0"/>
              </a:rPr>
              <a:t>\врач\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644008" y="1916832"/>
            <a:ext cx="424847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8769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395536" y="188641"/>
            <a:ext cx="4464496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В холод он в берлоге спит</a:t>
            </a:r>
          </a:p>
          <a:p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Тихо в дырочки сопит</a:t>
            </a:r>
          </a:p>
          <a:p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Как проснется, ну реветь,</a:t>
            </a:r>
          </a:p>
          <a:p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И зовут его …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\ медведь \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2420888"/>
            <a:ext cx="4140969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054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115676" y="188640"/>
            <a:ext cx="479810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Даже ночью, или днем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Борются они с огнем.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В каске, будто воин славный,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На пожар спешит… </a:t>
            </a:r>
            <a:r>
              <a:rPr lang="ru-RU" sz="2800" b="1" dirty="0" smtClean="0">
                <a:latin typeface="Monotype Corsiva" pitchFamily="66" charset="0"/>
              </a:rPr>
              <a:t>\пожарный\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4" y="918320"/>
            <a:ext cx="5688632" cy="593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89526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6009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318" y="102746"/>
            <a:ext cx="400943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Наяву, а не во сне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Пролетает в вышине.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Водит в небе самолет.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Кто же он, скажи? </a:t>
            </a:r>
            <a:r>
              <a:rPr lang="ru-RU" sz="2800" b="1" dirty="0" smtClean="0">
                <a:latin typeface="Monotype Corsiva" pitchFamily="66" charset="0"/>
              </a:rPr>
              <a:t>\пилот\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239344" y="1628800"/>
            <a:ext cx="5904656" cy="38884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</p:spTree>
    <p:extLst>
      <p:ext uri="{BB962C8B-B14F-4D97-AF65-F5344CB8AC3E}">
        <p14:creationId xmlns:p14="http://schemas.microsoft.com/office/powerpoint/2010/main" xmlns="" val="15173588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107504" y="188640"/>
            <a:ext cx="435728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От родной земли вдали</a:t>
            </a:r>
          </a:p>
          <a:p>
            <a:r>
              <a:rPr lang="ru-RU" sz="2800" b="1" dirty="0">
                <a:latin typeface="Monotype Corsiva" pitchFamily="66" charset="0"/>
              </a:rPr>
              <a:t>Водит в море корабли.</a:t>
            </a:r>
          </a:p>
          <a:p>
            <a:r>
              <a:rPr lang="ru-RU" sz="2800" b="1" dirty="0">
                <a:latin typeface="Monotype Corsiva" pitchFamily="66" charset="0"/>
              </a:rPr>
              <a:t>Повидал он много стран</a:t>
            </a:r>
          </a:p>
          <a:p>
            <a:r>
              <a:rPr lang="ru-RU" sz="2800" b="1" dirty="0">
                <a:latin typeface="Monotype Corsiva" pitchFamily="66" charset="0"/>
              </a:rPr>
              <a:t>Наш отважный … </a:t>
            </a:r>
            <a:r>
              <a:rPr lang="ru-RU" sz="2800" b="1" dirty="0" smtClean="0">
                <a:latin typeface="Monotype Corsiva" pitchFamily="66" charset="0"/>
              </a:rPr>
              <a:t>\капитан\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004048" y="1268760"/>
            <a:ext cx="3600400" cy="511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93847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96095" y="116632"/>
            <a:ext cx="447590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Палочкой он вверх взмахнет —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Хор на сцене запоет.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Он не маг и не жонглер.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Кто же это? </a:t>
            </a:r>
            <a:r>
              <a:rPr lang="ru-RU" sz="2800" b="1" dirty="0" smtClean="0">
                <a:latin typeface="Monotype Corsiva" pitchFamily="66" charset="0"/>
              </a:rPr>
              <a:t>\дирижер\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283968" y="1556792"/>
            <a:ext cx="4032447" cy="489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24296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107503" y="116632"/>
            <a:ext cx="434125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Только прозвенел звонок,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В классе начался урок.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Знает школьник и родитель </a:t>
            </a:r>
            <a:r>
              <a:rPr lang="ru-RU" sz="2800" b="1" dirty="0" smtClean="0">
                <a:latin typeface="Monotype Corsiva" pitchFamily="66" charset="0"/>
              </a:rPr>
              <a:t> - </a:t>
            </a:r>
            <a:r>
              <a:rPr lang="ru-RU" sz="2800" b="1" dirty="0">
                <a:latin typeface="Monotype Corsiva" pitchFamily="66" charset="0"/>
              </a:rPr>
              <a:t/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Проведет урок … </a:t>
            </a:r>
            <a:r>
              <a:rPr lang="ru-RU" sz="2800" b="1" dirty="0" smtClean="0">
                <a:latin typeface="Monotype Corsiva" pitchFamily="66" charset="0"/>
              </a:rPr>
              <a:t>\учитель\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20" y="2897560"/>
            <a:ext cx="4824536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60030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323528" y="404664"/>
            <a:ext cx="440537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itchFamily="66" charset="0"/>
              </a:rPr>
              <a:t>На витрине все продукты: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Шоколад, конфеты, фрукты.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Кабачок и огурец</a:t>
            </a:r>
            <a:br>
              <a:rPr lang="ru-RU" sz="2800" b="1" dirty="0">
                <a:latin typeface="Monotype Corsiva" pitchFamily="66" charset="0"/>
              </a:rPr>
            </a:br>
            <a:r>
              <a:rPr lang="ru-RU" sz="2800" b="1" dirty="0">
                <a:latin typeface="Monotype Corsiva" pitchFamily="66" charset="0"/>
              </a:rPr>
              <a:t>Вам предложит … </a:t>
            </a:r>
            <a:r>
              <a:rPr lang="ru-RU" sz="2800" b="1" dirty="0" smtClean="0">
                <a:latin typeface="Monotype Corsiva" pitchFamily="66" charset="0"/>
              </a:rPr>
              <a:t>\продавец\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700807"/>
            <a:ext cx="4080510" cy="513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6160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467544" y="260649"/>
            <a:ext cx="4320480" cy="2554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Он кудрявый даже, очень,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Шашлыком он стать не хочет,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Средь овец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он - великан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,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И зовут его … 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\баран\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5148064" y="2564904"/>
            <a:ext cx="3786072" cy="412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5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323528" y="260648"/>
            <a:ext cx="4392488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Ночью он совсем не спит,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Дом от мышек сторожит,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Молоко из миски пьёт,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Ну конечно это … 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\кот\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1352" y="1916832"/>
            <a:ext cx="5832648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05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323528" y="260648"/>
            <a:ext cx="4392488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Как веревочка ползёт,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Язычок, открытый рот,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Укусить, готова я,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Потому что я … 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\змея\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7416" y="1889448"/>
            <a:ext cx="5256584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914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395536" y="116632"/>
            <a:ext cx="4464496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Кто с огромных летних сосен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В нас играя, шишку бросил?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И в прыжке через пенёк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Промелькнул, как огонёк? 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\белка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\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5936" y="1628800"/>
            <a:ext cx="4896544" cy="501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243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395536" y="188641"/>
            <a:ext cx="4320480" cy="22467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На собаку он похож,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Каждый зуб как острый нож!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Мчится, оскалив пасть,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На овцу готов напасть. 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\волк\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9758" y="2321496"/>
            <a:ext cx="5484242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782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251520" y="404664"/>
            <a:ext cx="4464496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Вот иголки и булавки</a:t>
            </a:r>
          </a:p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Показались из-под лавки.</a:t>
            </a:r>
          </a:p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Прямо мне в глаза глядят</a:t>
            </a:r>
          </a:p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Молока попить хотят.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\ежи\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067944" y="2564904"/>
            <a:ext cx="489654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600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259</Words>
  <Application>Microsoft Office PowerPoint</Application>
  <PresentationFormat>Экран (4:3)</PresentationFormat>
  <Paragraphs>51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ГРАФ</cp:lastModifiedBy>
  <cp:revision>23</cp:revision>
  <dcterms:created xsi:type="dcterms:W3CDTF">2017-08-17T12:40:22Z</dcterms:created>
  <dcterms:modified xsi:type="dcterms:W3CDTF">2023-04-02T14:36:25Z</dcterms:modified>
</cp:coreProperties>
</file>