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  <p:sldId id="261" r:id="rId4"/>
    <p:sldId id="256" r:id="rId5"/>
    <p:sldId id="257" r:id="rId6"/>
    <p:sldId id="258" r:id="rId7"/>
    <p:sldId id="259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5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94AB4-5814-4853-9142-EFB3648F81D5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1F7BD-E28D-4CA8-8052-336A351B21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Экран (4:3)</PresentationFormat>
  <Paragraphs>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ГРАФ</dc:creator>
  <cp:lastModifiedBy>ГРАФ</cp:lastModifiedBy>
  <cp:revision>2</cp:revision>
  <dcterms:created xsi:type="dcterms:W3CDTF">2023-04-03T18:22:43Z</dcterms:created>
  <dcterms:modified xsi:type="dcterms:W3CDTF">2023-04-03T18:39:03Z</dcterms:modified>
</cp:coreProperties>
</file>