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6" r:id="rId2"/>
    <p:sldId id="259" r:id="rId3"/>
    <p:sldId id="258" r:id="rId4"/>
    <p:sldId id="257" r:id="rId5"/>
    <p:sldId id="260" r:id="rId6"/>
    <p:sldId id="261" r:id="rId7"/>
    <p:sldId id="262" r:id="rId8"/>
    <p:sldId id="281" r:id="rId9"/>
    <p:sldId id="278" r:id="rId10"/>
    <p:sldId id="264" r:id="rId11"/>
    <p:sldId id="275" r:id="rId12"/>
    <p:sldId id="268" r:id="rId13"/>
    <p:sldId id="266" r:id="rId14"/>
    <p:sldId id="265" r:id="rId15"/>
    <p:sldId id="273" r:id="rId16"/>
    <p:sldId id="279" r:id="rId17"/>
    <p:sldId id="272" r:id="rId18"/>
    <p:sldId id="282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78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99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297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73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780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96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664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95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67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856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371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Потешки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пестушки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самых маленьких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986" y="1600200"/>
            <a:ext cx="5714028" cy="4525963"/>
          </a:xfrm>
          <a:prstGeom prst="ellipse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9010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368" y="576941"/>
            <a:ext cx="4123113" cy="5245331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34680" cy="357807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Пошел котик на </a:t>
            </a:r>
            <a:r>
              <a:rPr lang="ru-RU" sz="2000" b="1" dirty="0" err="1" smtClean="0"/>
              <a:t>торжок</a:t>
            </a:r>
            <a:r>
              <a:rPr lang="ru-RU" sz="2000" b="1" dirty="0" smtClean="0"/>
              <a:t>,</a:t>
            </a:r>
          </a:p>
          <a:p>
            <a:r>
              <a:rPr lang="ru-RU" sz="2000" b="1" dirty="0" smtClean="0"/>
              <a:t>Купил котик пирожок.</a:t>
            </a:r>
          </a:p>
          <a:p>
            <a:r>
              <a:rPr lang="ru-RU" sz="2000" b="1" dirty="0"/>
              <a:t>П</a:t>
            </a:r>
            <a:r>
              <a:rPr lang="ru-RU" sz="2000" b="1" dirty="0" smtClean="0"/>
              <a:t>ошел котик на улочку,</a:t>
            </a:r>
          </a:p>
          <a:p>
            <a:r>
              <a:rPr lang="ru-RU" sz="2000" b="1" dirty="0" smtClean="0"/>
              <a:t>Купил котик булочку.</a:t>
            </a:r>
          </a:p>
          <a:p>
            <a:r>
              <a:rPr lang="ru-RU" sz="2000" b="1" dirty="0" smtClean="0"/>
              <a:t>Самому ли съесть?</a:t>
            </a:r>
          </a:p>
          <a:p>
            <a:r>
              <a:rPr lang="ru-RU" sz="2000" b="1" dirty="0" smtClean="0"/>
              <a:t>Либо </a:t>
            </a:r>
            <a:r>
              <a:rPr lang="ru-RU" sz="2000" b="1" dirty="0"/>
              <a:t>Б</a:t>
            </a:r>
            <a:r>
              <a:rPr lang="ru-RU" sz="2000" b="1" dirty="0" smtClean="0"/>
              <a:t>ореньке </a:t>
            </a:r>
            <a:r>
              <a:rPr lang="ru-RU" sz="2000" b="1" dirty="0" err="1" smtClean="0"/>
              <a:t>снесть</a:t>
            </a:r>
            <a:r>
              <a:rPr lang="ru-RU" sz="2000" b="1" dirty="0" smtClean="0"/>
              <a:t>?</a:t>
            </a:r>
          </a:p>
          <a:p>
            <a:r>
              <a:rPr lang="ru-RU" sz="2000" b="1" dirty="0" smtClean="0"/>
              <a:t>Я и сам укушу,</a:t>
            </a:r>
          </a:p>
          <a:p>
            <a:r>
              <a:rPr lang="ru-RU" sz="2000" b="1" dirty="0" smtClean="0"/>
              <a:t>Да и Бореньке снесу.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56746">
            <a:off x="4033355" y="3788661"/>
            <a:ext cx="97706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869" y="980728"/>
            <a:ext cx="5285232" cy="4535424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51520" y="1971167"/>
            <a:ext cx="306673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Баю, </a:t>
            </a:r>
            <a:r>
              <a:rPr lang="ru-RU" sz="2000" dirty="0" err="1"/>
              <a:t>б</a:t>
            </a:r>
            <a:r>
              <a:rPr lang="ru-RU" sz="2000" dirty="0" err="1" smtClean="0"/>
              <a:t>аюшки</a:t>
            </a:r>
            <a:r>
              <a:rPr lang="ru-RU" sz="2000" dirty="0" smtClean="0"/>
              <a:t>, баю</a:t>
            </a:r>
          </a:p>
          <a:p>
            <a:r>
              <a:rPr lang="ru-RU" sz="2000" dirty="0" smtClean="0"/>
              <a:t>Не </a:t>
            </a:r>
            <a:r>
              <a:rPr lang="ru-RU" sz="2000" dirty="0" err="1" smtClean="0"/>
              <a:t>ложися</a:t>
            </a:r>
            <a:r>
              <a:rPr lang="ru-RU" sz="2000" dirty="0" smtClean="0"/>
              <a:t> на краю.</a:t>
            </a:r>
          </a:p>
          <a:p>
            <a:r>
              <a:rPr lang="ru-RU" sz="2000" dirty="0" smtClean="0"/>
              <a:t>Придет серенький волчок </a:t>
            </a:r>
          </a:p>
          <a:p>
            <a:r>
              <a:rPr lang="ru-RU" sz="2000" dirty="0" smtClean="0"/>
              <a:t>Он ухватит за бочок.</a:t>
            </a:r>
          </a:p>
          <a:p>
            <a:r>
              <a:rPr lang="ru-RU" sz="2000" dirty="0"/>
              <a:t> О</a:t>
            </a:r>
            <a:r>
              <a:rPr lang="ru-RU" sz="2000" dirty="0" smtClean="0"/>
              <a:t>н ухватит за бочок 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И утащит во лесок.</a:t>
            </a:r>
          </a:p>
          <a:p>
            <a:r>
              <a:rPr lang="ru-RU" sz="2000" dirty="0" smtClean="0"/>
              <a:t>Он утащит во лесок</a:t>
            </a:r>
          </a:p>
          <a:p>
            <a:r>
              <a:rPr lang="ru-RU" sz="2000" dirty="0" smtClean="0"/>
              <a:t>Под ракитовый кусток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499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525" y="1113112"/>
            <a:ext cx="4114800" cy="417298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34680" cy="249795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Тра-та-та, тра-та-та!</a:t>
            </a:r>
          </a:p>
          <a:p>
            <a:r>
              <a:rPr lang="ru-RU" sz="2000" b="1" dirty="0" smtClean="0"/>
              <a:t>Вышла кошка за кота,</a:t>
            </a:r>
          </a:p>
          <a:p>
            <a:r>
              <a:rPr lang="ru-RU" sz="2000" b="1" dirty="0" smtClean="0"/>
              <a:t>За кота –</a:t>
            </a:r>
            <a:r>
              <a:rPr lang="ru-RU" sz="2000" b="1" dirty="0" err="1" smtClean="0"/>
              <a:t>котовича</a:t>
            </a:r>
            <a:r>
              <a:rPr lang="ru-RU" sz="2000" b="1" dirty="0" smtClean="0"/>
              <a:t>,</a:t>
            </a:r>
          </a:p>
          <a:p>
            <a:r>
              <a:rPr lang="ru-RU" sz="2000" b="1" dirty="0" smtClean="0"/>
              <a:t>За </a:t>
            </a:r>
            <a:r>
              <a:rPr lang="ru-RU" sz="2000" b="1" dirty="0"/>
              <a:t>И</a:t>
            </a:r>
            <a:r>
              <a:rPr lang="ru-RU" sz="2000" b="1" dirty="0" smtClean="0"/>
              <a:t>ван  Петровича.</a:t>
            </a:r>
          </a:p>
          <a:p>
            <a:r>
              <a:rPr lang="ru-RU" sz="2000" b="1" dirty="0" smtClean="0"/>
              <a:t>Он </a:t>
            </a:r>
            <a:r>
              <a:rPr lang="ru-RU" sz="2000" b="1" dirty="0" err="1" smtClean="0"/>
              <a:t>усат</a:t>
            </a:r>
            <a:r>
              <a:rPr lang="ru-RU" sz="2000" b="1" dirty="0" smtClean="0"/>
              <a:t>, полосат,</a:t>
            </a:r>
          </a:p>
          <a:p>
            <a:r>
              <a:rPr lang="ru-RU" sz="2000" b="1" dirty="0" smtClean="0"/>
              <a:t>Ну не кот- а просто клад!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933056"/>
            <a:ext cx="1603248" cy="226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9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525" y="830479"/>
            <a:ext cx="4114800" cy="4738255"/>
          </a:xfrm>
          <a:ln>
            <a:solidFill>
              <a:srgbClr val="FF0000"/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11560" y="1844824"/>
            <a:ext cx="3024336" cy="187220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Ой ха-ха</a:t>
            </a:r>
            <a:r>
              <a:rPr lang="ru-RU" sz="2000" b="1" dirty="0"/>
              <a:t>!</a:t>
            </a:r>
            <a:r>
              <a:rPr lang="ru-RU" sz="2000" b="1" dirty="0" smtClean="0"/>
              <a:t> ой ха-ха!</a:t>
            </a:r>
          </a:p>
          <a:p>
            <a:r>
              <a:rPr lang="ru-RU" sz="2000" b="1" dirty="0" smtClean="0"/>
              <a:t>Оседлали петуха!</a:t>
            </a:r>
          </a:p>
          <a:p>
            <a:r>
              <a:rPr lang="ru-RU" sz="2000" b="1" dirty="0" smtClean="0"/>
              <a:t>Петух заржал,</a:t>
            </a:r>
          </a:p>
          <a:p>
            <a:r>
              <a:rPr lang="ru-RU" sz="2000" b="1" dirty="0" smtClean="0"/>
              <a:t>На базар побежал!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6356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692696"/>
            <a:ext cx="4114800" cy="4962698"/>
          </a:xfrm>
          <a:ln>
            <a:solidFill>
              <a:schemeClr val="accent1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052737"/>
            <a:ext cx="3168352" cy="187220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Ваня, </a:t>
            </a:r>
            <a:r>
              <a:rPr lang="ru-RU" sz="2000" b="1" dirty="0"/>
              <a:t>В</a:t>
            </a:r>
            <a:r>
              <a:rPr lang="ru-RU" sz="2000" b="1" dirty="0" smtClean="0"/>
              <a:t>аня – простота</a:t>
            </a:r>
          </a:p>
          <a:p>
            <a:r>
              <a:rPr lang="ru-RU" sz="2000" b="1" dirty="0" smtClean="0"/>
              <a:t>Купил лошадь без хвоста,</a:t>
            </a:r>
          </a:p>
          <a:p>
            <a:r>
              <a:rPr lang="ru-RU" sz="2000" b="1" dirty="0" smtClean="0"/>
              <a:t>Сел задом-наперед</a:t>
            </a:r>
          </a:p>
          <a:p>
            <a:r>
              <a:rPr lang="ru-RU" sz="2000" b="1" dirty="0" smtClean="0"/>
              <a:t>И поехал в огород!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8416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23" y="273050"/>
            <a:ext cx="4633404" cy="5853113"/>
          </a:xfrm>
          <a:ln>
            <a:solidFill>
              <a:schemeClr val="accent4"/>
            </a:solidFill>
          </a:ln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106688" cy="2857995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Петушок, петушок!</a:t>
            </a:r>
          </a:p>
          <a:p>
            <a:r>
              <a:rPr lang="ru-RU" sz="2000" b="1" dirty="0" smtClean="0"/>
              <a:t>Золотой гребешок.</a:t>
            </a:r>
          </a:p>
          <a:p>
            <a:r>
              <a:rPr lang="ru-RU" sz="2000" b="1" dirty="0" err="1" smtClean="0"/>
              <a:t>Масляна</a:t>
            </a:r>
            <a:r>
              <a:rPr lang="ru-RU" sz="2000" b="1" dirty="0" smtClean="0"/>
              <a:t> головушка,</a:t>
            </a:r>
          </a:p>
          <a:p>
            <a:r>
              <a:rPr lang="ru-RU" sz="2000" b="1" dirty="0" smtClean="0"/>
              <a:t>Шелка бородушка.</a:t>
            </a:r>
          </a:p>
          <a:p>
            <a:r>
              <a:rPr lang="ru-RU" sz="2000" b="1" dirty="0" smtClean="0"/>
              <a:t>Что ты рано встаешь</a:t>
            </a:r>
          </a:p>
          <a:p>
            <a:r>
              <a:rPr lang="ru-RU" sz="2000" b="1" dirty="0" smtClean="0"/>
              <a:t>Голосисто поешь</a:t>
            </a:r>
          </a:p>
          <a:p>
            <a:r>
              <a:rPr lang="ru-RU" sz="2000" b="1" dirty="0" smtClean="0"/>
              <a:t>Деткам спать не даешь?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3589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612" b="2065"/>
          <a:stretch/>
        </p:blipFill>
        <p:spPr>
          <a:xfrm>
            <a:off x="4454525" y="1168114"/>
            <a:ext cx="3332623" cy="3979073"/>
          </a:xfrm>
          <a:ln>
            <a:solidFill>
              <a:srgbClr val="FF000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682752" cy="2209924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Жили у бабуси</a:t>
            </a:r>
          </a:p>
          <a:p>
            <a:r>
              <a:rPr lang="ru-RU" sz="2000" b="1" dirty="0" smtClean="0"/>
              <a:t>Два веселых гуся</a:t>
            </a:r>
          </a:p>
          <a:p>
            <a:r>
              <a:rPr lang="ru-RU" sz="2000" b="1" dirty="0" smtClean="0"/>
              <a:t>Один- серый, другой-белый </a:t>
            </a:r>
          </a:p>
          <a:p>
            <a:r>
              <a:rPr lang="ru-RU" sz="2000" b="1" dirty="0" smtClean="0"/>
              <a:t>Два веселых </a:t>
            </a:r>
            <a:r>
              <a:rPr lang="ru-RU" sz="2000" b="1" dirty="0" smtClean="0"/>
              <a:t>гуся.</a:t>
            </a:r>
          </a:p>
          <a:p>
            <a:r>
              <a:rPr lang="ru-RU" sz="2000" b="1" dirty="0" smtClean="0"/>
              <a:t>Один серый , другой белый</a:t>
            </a:r>
          </a:p>
          <a:p>
            <a:r>
              <a:rPr lang="ru-RU" sz="2000" b="1" dirty="0" smtClean="0"/>
              <a:t>Два веселых гуся!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043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867156"/>
            <a:ext cx="5364480" cy="5123688"/>
          </a:xfrm>
          <a:prstGeom prst="flowChartAlternateProcess">
            <a:avLst/>
          </a:prstGeom>
          <a:ln>
            <a:solidFill>
              <a:srgbClr val="FFFF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88814" y="1905091"/>
            <a:ext cx="292471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Тили-тили-тили бом!</a:t>
            </a:r>
          </a:p>
          <a:p>
            <a:r>
              <a:rPr lang="ru-RU" sz="2000" b="1" dirty="0" smtClean="0"/>
              <a:t>Загорелся кошкин дом!</a:t>
            </a:r>
          </a:p>
          <a:p>
            <a:r>
              <a:rPr lang="ru-RU" sz="2000" b="1" dirty="0" smtClean="0"/>
              <a:t>Кошка выбежала</a:t>
            </a:r>
          </a:p>
          <a:p>
            <a:r>
              <a:rPr lang="ru-RU" sz="2000" b="1" dirty="0" smtClean="0"/>
              <a:t>Глаза выпучила</a:t>
            </a:r>
          </a:p>
          <a:p>
            <a:r>
              <a:rPr lang="ru-RU" sz="2000" b="1" dirty="0" smtClean="0"/>
              <a:t>Бежит курочка с ведром</a:t>
            </a:r>
          </a:p>
          <a:p>
            <a:r>
              <a:rPr lang="ru-RU" sz="2000" b="1" dirty="0" smtClean="0"/>
              <a:t>Заливать кошкин дом.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23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0648"/>
            <a:ext cx="4231575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980728"/>
            <a:ext cx="3008313" cy="4691063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Ой люли-</a:t>
            </a:r>
            <a:r>
              <a:rPr lang="ru-RU" sz="2000" b="1" dirty="0" err="1" smtClean="0"/>
              <a:t>люшеньки</a:t>
            </a:r>
            <a:r>
              <a:rPr lang="ru-RU" sz="2000" b="1" dirty="0" smtClean="0"/>
              <a:t>, </a:t>
            </a:r>
            <a:r>
              <a:rPr lang="ru-RU" sz="2000" b="1" dirty="0" err="1"/>
              <a:t>Б</a:t>
            </a:r>
            <a:r>
              <a:rPr lang="ru-RU" sz="2000" b="1" dirty="0" err="1" smtClean="0"/>
              <a:t>аиньки-баюшеньки</a:t>
            </a:r>
            <a:r>
              <a:rPr lang="ru-RU" sz="2000" b="1" dirty="0" smtClean="0"/>
              <a:t>…</a:t>
            </a:r>
          </a:p>
          <a:p>
            <a:r>
              <a:rPr lang="ru-RU" sz="2000" b="1" dirty="0" smtClean="0"/>
              <a:t>Сладко спи по ночам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и расти по часам</a:t>
            </a:r>
          </a:p>
          <a:p>
            <a:endParaRPr lang="ru-RU" sz="2000" b="1" dirty="0"/>
          </a:p>
          <a:p>
            <a:r>
              <a:rPr lang="ru-RU" sz="2000" b="1" dirty="0" smtClean="0"/>
              <a:t>Кукла, куколка, бай-бай</a:t>
            </a:r>
          </a:p>
          <a:p>
            <a:r>
              <a:rPr lang="ru-RU" sz="2000" b="1" dirty="0" smtClean="0"/>
              <a:t>Спи спокойно, засыпай:</a:t>
            </a:r>
          </a:p>
          <a:p>
            <a:r>
              <a:rPr lang="ru-RU" sz="2000" b="1" dirty="0" smtClean="0"/>
              <a:t>А-а-а-а-а-а!</a:t>
            </a:r>
          </a:p>
          <a:p>
            <a:endParaRPr lang="ru-RU" sz="2000" b="1" dirty="0"/>
          </a:p>
          <a:p>
            <a:r>
              <a:rPr lang="ru-RU" sz="2000" b="1" dirty="0" smtClean="0"/>
              <a:t>Баю-</a:t>
            </a:r>
            <a:r>
              <a:rPr lang="ru-RU" sz="2000" b="1" dirty="0" err="1" smtClean="0"/>
              <a:t>баю.баю</a:t>
            </a:r>
            <a:r>
              <a:rPr lang="ru-RU" sz="2000" b="1" dirty="0" smtClean="0"/>
              <a:t>-бай!</a:t>
            </a:r>
          </a:p>
          <a:p>
            <a:r>
              <a:rPr lang="ru-RU" sz="2000" b="1" dirty="0" smtClean="0"/>
              <a:t>Ты собачка не лай,</a:t>
            </a:r>
          </a:p>
          <a:p>
            <a:r>
              <a:rPr lang="ru-RU" sz="2000" b="1" dirty="0" err="1" smtClean="0"/>
              <a:t>Белолапа</a:t>
            </a:r>
            <a:r>
              <a:rPr lang="ru-RU" sz="2000" b="1" dirty="0" smtClean="0"/>
              <a:t> не скули</a:t>
            </a:r>
          </a:p>
          <a:p>
            <a:r>
              <a:rPr lang="ru-RU" sz="2000" b="1" dirty="0" smtClean="0"/>
              <a:t>Нашу  детку не буди!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07509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447" y="1098564"/>
            <a:ext cx="4118956" cy="4202084"/>
          </a:xfrm>
          <a:ln>
            <a:solidFill>
              <a:srgbClr val="00B0F0"/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394720" cy="329004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Уж как сон ходил по лавке,</a:t>
            </a:r>
          </a:p>
          <a:p>
            <a:r>
              <a:rPr lang="ru-RU" sz="2000" b="1" dirty="0" smtClean="0"/>
              <a:t>Дрема по полу брела.</a:t>
            </a:r>
          </a:p>
          <a:p>
            <a:r>
              <a:rPr lang="ru-RU" sz="2000" b="1" dirty="0" smtClean="0"/>
              <a:t>Дрема по полу брела,</a:t>
            </a:r>
          </a:p>
          <a:p>
            <a:r>
              <a:rPr lang="ru-RU" sz="2000" b="1" dirty="0" smtClean="0"/>
              <a:t>В кроватку к детке забрела.</a:t>
            </a:r>
          </a:p>
          <a:p>
            <a:r>
              <a:rPr lang="ru-RU" sz="2000" b="1" dirty="0" smtClean="0"/>
              <a:t>К ней в кроватку забрела,</a:t>
            </a:r>
          </a:p>
          <a:p>
            <a:r>
              <a:rPr lang="ru-RU" sz="2000" b="1" dirty="0" smtClean="0"/>
              <a:t>На подушечку легла,</a:t>
            </a:r>
          </a:p>
          <a:p>
            <a:r>
              <a:rPr lang="ru-RU" sz="2000" b="1" dirty="0" smtClean="0"/>
              <a:t>На подушечку легла,</a:t>
            </a:r>
          </a:p>
          <a:p>
            <a:r>
              <a:rPr lang="ru-RU" sz="2000" b="1" dirty="0" smtClean="0"/>
              <a:t>Детку ручкой обняла.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5943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32368"/>
            <a:ext cx="3628505" cy="5561215"/>
          </a:xfrm>
          <a:prstGeom prst="flowChartAlternateProcess">
            <a:avLst/>
          </a:prstGeom>
          <a:ln>
            <a:solidFill>
              <a:schemeClr val="bg2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7319" y="476672"/>
            <a:ext cx="3024336" cy="252028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Этот пальчик -мамочка.</a:t>
            </a:r>
          </a:p>
          <a:p>
            <a:r>
              <a:rPr lang="ru-RU" sz="2000" dirty="0" smtClean="0"/>
              <a:t>Этот пальчик -папочка.</a:t>
            </a:r>
          </a:p>
          <a:p>
            <a:r>
              <a:rPr lang="ru-RU" sz="2000" dirty="0" smtClean="0"/>
              <a:t>Этот пальчик -бабушка.</a:t>
            </a:r>
          </a:p>
          <a:p>
            <a:r>
              <a:rPr lang="ru-RU" sz="2000" dirty="0" smtClean="0"/>
              <a:t>Этот пальчик –дедушка.</a:t>
            </a:r>
          </a:p>
          <a:p>
            <a:r>
              <a:rPr lang="ru-RU" sz="2000" dirty="0" smtClean="0"/>
              <a:t>А вот этот пальчик –я.</a:t>
            </a:r>
          </a:p>
          <a:p>
            <a:r>
              <a:rPr lang="ru-RU" sz="2000" dirty="0" smtClean="0"/>
              <a:t>Вот и вся моя семья!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3212976"/>
            <a:ext cx="3423886" cy="28146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Пальчик мальчик где ты был?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С этим братцем в лес ходил,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С этим братцем печь топил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С этим братцем  щи варил,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С эти м братцем кашу ел.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А с эти м братцем песни пел!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0773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2952328" cy="1296144"/>
          </a:xfrm>
        </p:spPr>
        <p:txBody>
          <a:bodyPr>
            <a:normAutofit/>
          </a:bodyPr>
          <a:lstStyle/>
          <a:p>
            <a:r>
              <a:rPr lang="ru-RU" b="0" dirty="0" smtClean="0"/>
              <a:t>Ай лады, лады, лады.</a:t>
            </a:r>
            <a:br>
              <a:rPr lang="ru-RU" b="0" dirty="0" smtClean="0"/>
            </a:br>
            <a:r>
              <a:rPr lang="ru-RU" b="0" dirty="0" smtClean="0"/>
              <a:t>Не боимся мы воды!</a:t>
            </a:r>
            <a:endParaRPr lang="ru-RU" b="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808" y="414843"/>
            <a:ext cx="3940233" cy="5569527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55576" y="2276873"/>
            <a:ext cx="2952328" cy="3384376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Водичка, водичка!</a:t>
            </a:r>
          </a:p>
          <a:p>
            <a:r>
              <a:rPr lang="ru-RU" sz="2000" dirty="0" smtClean="0"/>
              <a:t>Умой мое личико,</a:t>
            </a:r>
          </a:p>
          <a:p>
            <a:r>
              <a:rPr lang="ru-RU" sz="2000" dirty="0" smtClean="0"/>
              <a:t>Чтобы глазки блестели,</a:t>
            </a:r>
          </a:p>
          <a:p>
            <a:r>
              <a:rPr lang="ru-RU" sz="2000" dirty="0" smtClean="0"/>
              <a:t>Чтобы щечки алели,</a:t>
            </a:r>
          </a:p>
          <a:p>
            <a:r>
              <a:rPr lang="ru-RU" sz="2000" dirty="0" smtClean="0"/>
              <a:t>Чтоб смеялся роток,</a:t>
            </a:r>
          </a:p>
          <a:p>
            <a:r>
              <a:rPr lang="ru-RU" sz="2000" dirty="0" smtClean="0"/>
              <a:t>Чтоб кусался зубок!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65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968" y="416921"/>
            <a:ext cx="3665913" cy="5565371"/>
          </a:xfrm>
          <a:prstGeom prst="flowChartAlternateProcess">
            <a:avLst/>
          </a:prstGeom>
          <a:ln>
            <a:solidFill>
              <a:srgbClr val="00B0F0"/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106688" cy="3290044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Котя</a:t>
            </a:r>
            <a:r>
              <a:rPr lang="ru-RU" sz="2000" dirty="0" smtClean="0"/>
              <a:t>, </a:t>
            </a:r>
            <a:r>
              <a:rPr lang="ru-RU" sz="2000" dirty="0" err="1" smtClean="0"/>
              <a:t>котенька</a:t>
            </a:r>
            <a:r>
              <a:rPr lang="ru-RU" sz="2000" dirty="0" smtClean="0"/>
              <a:t>, </a:t>
            </a:r>
            <a:r>
              <a:rPr lang="ru-RU" sz="2000" dirty="0" err="1" smtClean="0"/>
              <a:t>коток</a:t>
            </a:r>
            <a:r>
              <a:rPr lang="ru-RU" sz="2000" dirty="0" smtClean="0"/>
              <a:t>!</a:t>
            </a:r>
          </a:p>
          <a:p>
            <a:r>
              <a:rPr lang="ru-RU" sz="2000" dirty="0" err="1" smtClean="0"/>
              <a:t>Котя</a:t>
            </a:r>
            <a:r>
              <a:rPr lang="ru-RU" sz="2000" dirty="0" smtClean="0"/>
              <a:t> , серенький лобок.</a:t>
            </a:r>
          </a:p>
          <a:p>
            <a:r>
              <a:rPr lang="ru-RU" sz="2000" dirty="0" smtClean="0"/>
              <a:t>Приди, </a:t>
            </a:r>
            <a:r>
              <a:rPr lang="ru-RU" sz="2000" dirty="0" err="1" smtClean="0"/>
              <a:t>котя</a:t>
            </a:r>
            <a:r>
              <a:rPr lang="ru-RU" sz="2000" dirty="0" smtClean="0"/>
              <a:t>,  ночевать, </a:t>
            </a:r>
          </a:p>
          <a:p>
            <a:r>
              <a:rPr lang="ru-RU" sz="2000" dirty="0" smtClean="0"/>
              <a:t>Нашу </a:t>
            </a:r>
            <a:r>
              <a:rPr lang="ru-RU" sz="2000" dirty="0" err="1" smtClean="0"/>
              <a:t>детыньку</a:t>
            </a:r>
            <a:r>
              <a:rPr lang="ru-RU" sz="2000" dirty="0" smtClean="0"/>
              <a:t> качать.</a:t>
            </a:r>
          </a:p>
          <a:p>
            <a:r>
              <a:rPr lang="ru-RU" sz="2000" dirty="0" smtClean="0"/>
              <a:t>А уж я тебе коту</a:t>
            </a:r>
          </a:p>
          <a:p>
            <a:r>
              <a:rPr lang="ru-RU" sz="2000" dirty="0" smtClean="0"/>
              <a:t>За работу заплачу.</a:t>
            </a:r>
          </a:p>
          <a:p>
            <a:r>
              <a:rPr lang="ru-RU" sz="2000" dirty="0" smtClean="0"/>
              <a:t>Дам кувшин молока</a:t>
            </a:r>
          </a:p>
          <a:p>
            <a:r>
              <a:rPr lang="ru-RU" sz="2000" dirty="0" smtClean="0"/>
              <a:t>Да кусок пирога!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9892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04664"/>
            <a:ext cx="3852949" cy="5565371"/>
          </a:xfrm>
          <a:ln>
            <a:solidFill>
              <a:srgbClr val="00B050"/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2746648" cy="235394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Еду-еду!</a:t>
            </a:r>
          </a:p>
          <a:p>
            <a:r>
              <a:rPr lang="ru-RU" sz="2000" dirty="0" smtClean="0"/>
              <a:t>К бабе , к деду!</a:t>
            </a:r>
          </a:p>
          <a:p>
            <a:r>
              <a:rPr lang="ru-RU" sz="2000" dirty="0" smtClean="0"/>
              <a:t>На лошадке</a:t>
            </a:r>
          </a:p>
          <a:p>
            <a:r>
              <a:rPr lang="ru-RU" sz="2000" dirty="0" smtClean="0"/>
              <a:t> в красной шапке.</a:t>
            </a:r>
          </a:p>
          <a:p>
            <a:r>
              <a:rPr lang="ru-RU" sz="2000" dirty="0" smtClean="0"/>
              <a:t>По ровной дорожке</a:t>
            </a:r>
          </a:p>
          <a:p>
            <a:r>
              <a:rPr lang="ru-RU" sz="2000" dirty="0" smtClean="0"/>
              <a:t>На одной ножке!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6887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808" y="414843"/>
            <a:ext cx="3940233" cy="5569527"/>
          </a:xfrm>
          <a:ln>
            <a:solidFill>
              <a:srgbClr val="FFFF0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2962671" cy="2425947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Баю, баю , </a:t>
            </a:r>
            <a:r>
              <a:rPr lang="ru-RU" sz="2000" b="1" dirty="0" err="1" smtClean="0"/>
              <a:t>баиньки</a:t>
            </a:r>
            <a:endParaRPr lang="ru-RU" sz="2000" b="1" dirty="0" smtClean="0"/>
          </a:p>
          <a:p>
            <a:r>
              <a:rPr lang="ru-RU" sz="2000" b="1" dirty="0" smtClean="0"/>
              <a:t>Купим </a:t>
            </a:r>
            <a:r>
              <a:rPr lang="ru-RU" sz="2000" b="1" dirty="0"/>
              <a:t> </a:t>
            </a:r>
            <a:r>
              <a:rPr lang="ru-RU" sz="2000" b="1" dirty="0" smtClean="0"/>
              <a:t>Ване валенки</a:t>
            </a:r>
          </a:p>
          <a:p>
            <a:r>
              <a:rPr lang="ru-RU" sz="2000" b="1" dirty="0" smtClean="0"/>
              <a:t>Оденем на ножки</a:t>
            </a:r>
          </a:p>
          <a:p>
            <a:r>
              <a:rPr lang="ru-RU" sz="2000" b="1" dirty="0" smtClean="0"/>
              <a:t>Пустим по дорожке.</a:t>
            </a:r>
          </a:p>
          <a:p>
            <a:r>
              <a:rPr lang="ru-RU" sz="2000" b="1" dirty="0" smtClean="0"/>
              <a:t>Будет Ванечка ходить </a:t>
            </a:r>
          </a:p>
          <a:p>
            <a:r>
              <a:rPr lang="ru-RU" sz="2000" b="1" dirty="0" smtClean="0"/>
              <a:t>Новы валенки носить.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0155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725" y="936466"/>
            <a:ext cx="3200400" cy="4526280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67544" y="1844824"/>
            <a:ext cx="32780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Поехали. Поехали</a:t>
            </a:r>
          </a:p>
          <a:p>
            <a:r>
              <a:rPr lang="ru-RU" sz="2000" b="1" dirty="0" smtClean="0"/>
              <a:t>С орехами, с орехами</a:t>
            </a:r>
          </a:p>
          <a:p>
            <a:r>
              <a:rPr lang="ru-RU" sz="2000" b="1" dirty="0" smtClean="0"/>
              <a:t>К дедке на репку</a:t>
            </a:r>
          </a:p>
          <a:p>
            <a:r>
              <a:rPr lang="ru-RU" sz="2000" b="1" dirty="0" smtClean="0"/>
              <a:t>По пареньку, по </a:t>
            </a:r>
            <a:r>
              <a:rPr lang="ru-RU" sz="2000" b="1" dirty="0" err="1" smtClean="0"/>
              <a:t>сладеньку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61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145" y="273050"/>
            <a:ext cx="4139559" cy="5853113"/>
          </a:xfrm>
          <a:prstGeom prst="flowChartAlternateProcess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699598" y="692696"/>
            <a:ext cx="2818655" cy="2425947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Гриб, грибок,</a:t>
            </a:r>
          </a:p>
          <a:p>
            <a:r>
              <a:rPr lang="ru-RU" sz="2000" b="1" dirty="0" smtClean="0"/>
              <a:t>Выходи на лужок!</a:t>
            </a:r>
          </a:p>
          <a:p>
            <a:r>
              <a:rPr lang="ru-RU" sz="2000" b="1" dirty="0" smtClean="0"/>
              <a:t>На тебя погляжу</a:t>
            </a:r>
          </a:p>
          <a:p>
            <a:r>
              <a:rPr lang="ru-RU" sz="2000" b="1" dirty="0" smtClean="0"/>
              <a:t>В кузовок положу!</a:t>
            </a:r>
          </a:p>
          <a:p>
            <a:r>
              <a:rPr lang="ru-RU" sz="2000" b="1" dirty="0" smtClean="0"/>
              <a:t>Грибок к грибку,</a:t>
            </a:r>
          </a:p>
          <a:p>
            <a:r>
              <a:rPr lang="ru-RU" sz="2000" b="1" dirty="0" smtClean="0"/>
              <a:t>А мой наверху!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39552" y="4221087"/>
            <a:ext cx="297870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Мы в лесок пойдем,</a:t>
            </a:r>
          </a:p>
          <a:p>
            <a:r>
              <a:rPr lang="ru-RU" sz="2000" b="1" dirty="0" smtClean="0"/>
              <a:t>Мы грибок найдем:</a:t>
            </a:r>
          </a:p>
          <a:p>
            <a:r>
              <a:rPr lang="ru-RU" sz="2000" b="1" dirty="0" smtClean="0"/>
              <a:t>Маленький да складный</a:t>
            </a:r>
          </a:p>
          <a:p>
            <a:r>
              <a:rPr lang="ru-RU" sz="2000" b="1" dirty="0" smtClean="0"/>
              <a:t>В шапочке нарядной!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9832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69" y="273050"/>
            <a:ext cx="4142511" cy="5853113"/>
          </a:xfrm>
          <a:prstGeom prst="flowChartAlternateProcess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1052737"/>
            <a:ext cx="3096344" cy="302433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Идет коза рогатая</a:t>
            </a:r>
          </a:p>
          <a:p>
            <a:r>
              <a:rPr lang="ru-RU" sz="2000" b="1" dirty="0" smtClean="0"/>
              <a:t>За малыми ребятами</a:t>
            </a:r>
          </a:p>
          <a:p>
            <a:r>
              <a:rPr lang="ru-RU" sz="2000" b="1" dirty="0" smtClean="0"/>
              <a:t>Ножками топ-топ</a:t>
            </a:r>
          </a:p>
          <a:p>
            <a:r>
              <a:rPr lang="ru-RU" sz="2000" b="1" dirty="0" smtClean="0"/>
              <a:t>Глазками хлоп-хлоп.</a:t>
            </a:r>
          </a:p>
          <a:p>
            <a:r>
              <a:rPr lang="ru-RU" sz="2000" b="1" dirty="0" smtClean="0"/>
              <a:t>Кто кашу не ест?</a:t>
            </a:r>
          </a:p>
          <a:p>
            <a:r>
              <a:rPr lang="ru-RU" sz="2000" b="1" dirty="0" smtClean="0"/>
              <a:t>Кто молоко не пьет?</a:t>
            </a:r>
          </a:p>
          <a:p>
            <a:r>
              <a:rPr lang="ru-RU" sz="2000" b="1" dirty="0" smtClean="0"/>
              <a:t>Забодает, забодает!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601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552</Words>
  <Application>Microsoft Office PowerPoint</Application>
  <PresentationFormat>Экран (4:3)</PresentationFormat>
  <Paragraphs>131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Потешки и пестушки  для самых маленьких</vt:lpstr>
      <vt:lpstr>Презентация PowerPoint</vt:lpstr>
      <vt:lpstr>Ай лады, лады, лады. Не боимся мы воды!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2013-10-01T05:23:00Z</dcterms:created>
  <dcterms:modified xsi:type="dcterms:W3CDTF">2023-04-06T16:00:21Z</dcterms:modified>
</cp:coreProperties>
</file>