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AABAF-9BBE-42EB-ADF5-E54024AA64E7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1D0B0-2344-493D-A903-DBCAA95E9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7322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0AABAF-9BBE-42EB-ADF5-E54024AA64E7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1D0B0-2344-493D-A903-DBCAA95E9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582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>
                <a:solidFill>
                  <a:srgbClr val="C00000"/>
                </a:solidFill>
              </a:rPr>
              <a:t>Использование Сенсорных </a:t>
            </a:r>
            <a:br>
              <a:rPr lang="ru-RU" sz="3200" smtClean="0">
                <a:solidFill>
                  <a:srgbClr val="C00000"/>
                </a:solidFill>
              </a:rPr>
            </a:br>
            <a:r>
              <a:rPr lang="ru-RU" sz="3200" smtClean="0">
                <a:solidFill>
                  <a:srgbClr val="C00000"/>
                </a:solidFill>
              </a:rPr>
              <a:t>коробок в  развитии детей раннего возраста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758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223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Сенсорная коробка -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717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z="2700" smtClean="0"/>
              <a:t/>
            </a:r>
            <a:br>
              <a:rPr lang="ru-RU" sz="2700" smtClean="0"/>
            </a:br>
            <a:r>
              <a:rPr lang="ru-RU" sz="2700" smtClean="0"/>
              <a:t>Что подходит для наполнителя сенсорной коробки?</a:t>
            </a:r>
            <a:br>
              <a:rPr lang="ru-RU" sz="2700" smtClean="0"/>
            </a:b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991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smtClean="0"/>
              <a:t>Сенсорная коробка        Сенсорная коробка</a:t>
            </a:r>
            <a:br>
              <a:rPr lang="ru-RU" sz="2400" smtClean="0"/>
            </a:br>
            <a:r>
              <a:rPr lang="ru-RU" sz="2400" smtClean="0"/>
              <a:t>      с камнями                              по цвету </a:t>
            </a:r>
            <a:endParaRPr lang="ru-RU" sz="24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586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smtClean="0"/>
              <a:t>Игры и упражнения  с использованием сенсорных коробок </a:t>
            </a:r>
            <a:endParaRPr lang="ru-RU" sz="24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339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smtClean="0"/>
              <a:t>Игры и упражнения  с использованием сенсорных коробок</a:t>
            </a:r>
            <a:endParaRPr lang="ru-RU" sz="24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5066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</Words>
  <Application>Microsoft Office PowerPoint</Application>
  <PresentationFormat>Экран (4:3)</PresentationFormat>
  <Paragraphs>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Использование Сенсорных  коробок в  развитии детей раннего возраста</vt:lpstr>
      <vt:lpstr>Презентация PowerPoint</vt:lpstr>
      <vt:lpstr>Сенсорная коробка - </vt:lpstr>
      <vt:lpstr>   Что подходит для наполнителя сенсорной коробки? </vt:lpstr>
      <vt:lpstr>Сенсорная коробка        Сенсорная коробка       с камнями                              по цвету </vt:lpstr>
      <vt:lpstr>Игры и упражнения  с использованием сенсорных коробок </vt:lpstr>
      <vt:lpstr>Игры и упражнения  с использованием сенсорных коробок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Сенсорных  коробок в  развитии детей раннего возраста</dc:title>
  <dc:creator>User</dc:creator>
  <cp:lastModifiedBy>User</cp:lastModifiedBy>
  <cp:revision>1</cp:revision>
  <dcterms:created xsi:type="dcterms:W3CDTF">2023-04-06T09:00:19Z</dcterms:created>
  <dcterms:modified xsi:type="dcterms:W3CDTF">2023-04-06T09:00:19Z</dcterms:modified>
</cp:coreProperties>
</file>