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2" r:id="rId4"/>
    <p:sldId id="263" r:id="rId5"/>
    <p:sldId id="261" r:id="rId6"/>
    <p:sldId id="258" r:id="rId7"/>
    <p:sldId id="259" r:id="rId8"/>
    <p:sldId id="260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090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644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132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066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529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045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34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738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854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18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803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792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Консультация для родителей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Что делать, если вы стали свидетелем жестокого обращения с детьми?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8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223224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Что </a:t>
            </a:r>
            <a:r>
              <a:rPr lang="ru-RU" b="1" dirty="0">
                <a:solidFill>
                  <a:srgbClr val="002060"/>
                </a:solidFill>
              </a:rPr>
              <a:t>делать, если вы стали свидетелем жестокого обращения с детьми?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7941548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274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Обязанности родителей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Отношения родителей и детей регулируются Семейным и Гражданским кодексами, а в случае неисполнения родителями обязанностей по воспитанию ребенка – Уголовным и Административным. В соответствии со статьей 65 Семейного кодекса РФ родительские права не могут осуществляться в противоречии с интересами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828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Обязанности родителей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«Обеспечение интересов детей должно быть предметом основной заботы их родителей. При осуществлении родительских прав родители не вправе причинять вред физическому и психическому здоровью детей, их нравственному развитию. Способы воспитания детей должны исключать пренебрежительное, жестокое, грубое, унижающее человеческое достоинство обращение, оскорбление или эксплуатацию детей», — говорится в тексте Семейного кодекса.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1197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Ж</a:t>
            </a:r>
            <a:r>
              <a:rPr lang="ru-RU" b="1" dirty="0" smtClean="0">
                <a:solidFill>
                  <a:srgbClr val="002060"/>
                </a:solidFill>
              </a:rPr>
              <a:t>естокое обращение с детьми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Жестокое обращение, сопряженное с невыполнением обязанностей по воспитанию ребенка запрещено законом под угрозой наказания, то есть является преступлением, предусмотренным статьей </a:t>
            </a:r>
            <a:r>
              <a:rPr lang="ru-RU" b="1" dirty="0"/>
              <a:t>156</a:t>
            </a:r>
            <a:r>
              <a:rPr lang="ru-RU" dirty="0"/>
              <a:t> Уголовного кодекса Российской Федерации. Указанное преступление выражается в действии или бездействии, то есть в ненадлежащем исполнении или неисполнении обязанностей по воспитанию несовершеннолетнего, возложенных на лицо законом, соединенное с жестоким обращением.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5753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Признаки жестокого обращения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следы побоев, </a:t>
            </a:r>
            <a:endParaRPr lang="ru-RU" dirty="0" smtClean="0"/>
          </a:p>
          <a:p>
            <a:r>
              <a:rPr lang="ru-RU" dirty="0" smtClean="0"/>
              <a:t>синяки </a:t>
            </a:r>
            <a:r>
              <a:rPr lang="ru-RU" dirty="0"/>
              <a:t>и ссадины, </a:t>
            </a:r>
            <a:endParaRPr lang="ru-RU" dirty="0" smtClean="0"/>
          </a:p>
          <a:p>
            <a:r>
              <a:rPr lang="ru-RU" dirty="0" smtClean="0"/>
              <a:t>он </a:t>
            </a:r>
            <a:r>
              <a:rPr lang="ru-RU" dirty="0"/>
              <a:t>голоден, </a:t>
            </a:r>
            <a:endParaRPr lang="ru-RU" dirty="0" smtClean="0"/>
          </a:p>
          <a:p>
            <a:r>
              <a:rPr lang="ru-RU" dirty="0" smtClean="0"/>
              <a:t>выглядит </a:t>
            </a:r>
            <a:r>
              <a:rPr lang="ru-RU" dirty="0"/>
              <a:t>нездоровым, </a:t>
            </a:r>
            <a:endParaRPr lang="ru-RU" dirty="0" smtClean="0"/>
          </a:p>
          <a:p>
            <a:r>
              <a:rPr lang="ru-RU" dirty="0" smtClean="0"/>
              <a:t>не </a:t>
            </a:r>
            <a:r>
              <a:rPr lang="ru-RU" dirty="0"/>
              <a:t>по сезону одет, </a:t>
            </a:r>
            <a:endParaRPr lang="ru-RU" dirty="0" smtClean="0"/>
          </a:p>
          <a:p>
            <a:r>
              <a:rPr lang="ru-RU" dirty="0" smtClean="0"/>
              <a:t>долго </a:t>
            </a:r>
            <a:r>
              <a:rPr lang="ru-RU" dirty="0"/>
              <a:t>находится на улице без присмотра взрослых </a:t>
            </a:r>
          </a:p>
          <a:p>
            <a:r>
              <a:rPr lang="ru-RU" dirty="0" smtClean="0"/>
              <a:t> </a:t>
            </a:r>
            <a:r>
              <a:rPr lang="ru-RU" dirty="0"/>
              <a:t>попрошайничает</a:t>
            </a:r>
          </a:p>
        </p:txBody>
      </p:sp>
      <p:pic>
        <p:nvPicPr>
          <p:cNvPr id="4" name="Рисунок 3" descr="Жестокое обращение с детьми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628800"/>
            <a:ext cx="3168352" cy="1584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672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Действия </a:t>
            </a:r>
            <a:r>
              <a:rPr lang="ru-RU" b="1" dirty="0" smtClean="0">
                <a:solidFill>
                  <a:srgbClr val="002060"/>
                </a:solidFill>
              </a:rPr>
              <a:t>гражданина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Е</a:t>
            </a:r>
            <a:r>
              <a:rPr lang="ru-RU" b="1" dirty="0" smtClean="0"/>
              <a:t>сли </a:t>
            </a:r>
            <a:r>
              <a:rPr lang="ru-RU" b="1" dirty="0"/>
              <a:t>вы стали свидетелем жестокого обращения с детьми со стороны его родителей, </a:t>
            </a:r>
            <a:r>
              <a:rPr lang="ru-RU" b="1" dirty="0" smtClean="0"/>
              <a:t>опекунов</a:t>
            </a:r>
            <a:r>
              <a:rPr lang="ru-RU" b="1" dirty="0" smtClean="0"/>
              <a:t>, педагогов</a:t>
            </a:r>
            <a:r>
              <a:rPr lang="ru-RU" b="1" dirty="0" smtClean="0"/>
              <a:t>, </a:t>
            </a:r>
            <a:r>
              <a:rPr lang="ru-RU" b="1" dirty="0"/>
              <a:t>сверстников или просто посторонних взрослых, то незамедлительно стоит обратиться в уполномоченные органы: отделения по делам несовершеннолетних органов внутренних дел, органы опеки и попечительства или в прокуратуру.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526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Что делать?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u="sng" dirty="0"/>
              <a:t>Если несовершеннолетний стал жертвой преступления, нужно незамедлительно обратиться в полицию.</a:t>
            </a:r>
            <a:endParaRPr lang="ru-RU" dirty="0"/>
          </a:p>
          <a:p>
            <a:r>
              <a:rPr lang="ru-RU" b="1" u="sng" dirty="0"/>
              <a:t>Кроме того, действует единый общероссийский телефон доверия для детей, подростков и их родителей: 8–800–2000–122</a:t>
            </a:r>
            <a:r>
              <a:rPr lang="ru-RU" u="sng" dirty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Жестокое обращение с детьми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013176"/>
            <a:ext cx="3168352" cy="1584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441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/>
              <a:t>Необходимо помнить, что положение человека в обществе определяется не только его правами, но и его </a:t>
            </a:r>
            <a:r>
              <a:rPr lang="ru-RU" b="1" dirty="0"/>
              <a:t>обязанностями и ответственностью</a:t>
            </a:r>
            <a:r>
              <a:rPr lang="ru-RU" dirty="0"/>
              <a:t>. Реализовать свои права можно только, исполняя обязанности и неся ответственность. Главная обязанность каждого человека, гражданина – </a:t>
            </a:r>
            <a:r>
              <a:rPr lang="ru-RU" b="1" dirty="0"/>
              <a:t>соблюдать нормы права, Конституцию РФ, законы РФ , нормы морали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418308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180</Words>
  <Application>Microsoft Office PowerPoint</Application>
  <PresentationFormat>Экран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Консультация для родителей</vt:lpstr>
      <vt:lpstr>Что делать, если вы стали свидетелем жестокого обращения с детьми? </vt:lpstr>
      <vt:lpstr>Обязанности родителей</vt:lpstr>
      <vt:lpstr>Обязанности родителей </vt:lpstr>
      <vt:lpstr>Жестокое обращение с детьми</vt:lpstr>
      <vt:lpstr>Признаки жестокого обращения </vt:lpstr>
      <vt:lpstr>Действия гражданина </vt:lpstr>
      <vt:lpstr>Что делать?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2022-02-24T09:58:33Z</dcterms:created>
  <dcterms:modified xsi:type="dcterms:W3CDTF">2022-02-24T11:18:28Z</dcterms:modified>
</cp:coreProperties>
</file>