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9" r:id="rId5"/>
    <p:sldId id="270" r:id="rId6"/>
    <p:sldId id="271" r:id="rId7"/>
    <p:sldId id="258" r:id="rId8"/>
    <p:sldId id="260" r:id="rId9"/>
    <p:sldId id="272" r:id="rId10"/>
    <p:sldId id="273" r:id="rId11"/>
    <p:sldId id="274" r:id="rId12"/>
    <p:sldId id="275" r:id="rId13"/>
    <p:sldId id="276" r:id="rId14"/>
    <p:sldId id="277" r:id="rId15"/>
    <p:sldId id="262" r:id="rId16"/>
    <p:sldId id="281" r:id="rId17"/>
    <p:sldId id="278" r:id="rId18"/>
    <p:sldId id="282" r:id="rId19"/>
    <p:sldId id="283" r:id="rId20"/>
    <p:sldId id="286" r:id="rId21"/>
    <p:sldId id="28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slide" Target="slide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slide" Target="slide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slide" Target="slide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slide" Target="slide2.xml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slide" Target="slide2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4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4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4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18" Type="http://schemas.openxmlformats.org/officeDocument/2006/relationships/slide" Target="slide20.xml"/><Relationship Id="rId3" Type="http://schemas.openxmlformats.org/officeDocument/2006/relationships/slide" Target="slide4.xml"/><Relationship Id="rId7" Type="http://schemas.openxmlformats.org/officeDocument/2006/relationships/slide" Target="slide3.xml"/><Relationship Id="rId12" Type="http://schemas.openxmlformats.org/officeDocument/2006/relationships/slide" Target="slide14.xml"/><Relationship Id="rId17" Type="http://schemas.openxmlformats.org/officeDocument/2006/relationships/slide" Target="slide18.xml"/><Relationship Id="rId2" Type="http://schemas.openxmlformats.org/officeDocument/2006/relationships/image" Target="../media/image2.jpeg"/><Relationship Id="rId16" Type="http://schemas.openxmlformats.org/officeDocument/2006/relationships/slide" Target="slide17.xml"/><Relationship Id="rId20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5" Type="http://schemas.openxmlformats.org/officeDocument/2006/relationships/slide" Target="slide15.xml"/><Relationship Id="rId10" Type="http://schemas.openxmlformats.org/officeDocument/2006/relationships/slide" Target="slide12.xml"/><Relationship Id="rId19" Type="http://schemas.openxmlformats.org/officeDocument/2006/relationships/slide" Target="slide19.xml"/><Relationship Id="rId4" Type="http://schemas.openxmlformats.org/officeDocument/2006/relationships/slide" Target="slide6.xml"/><Relationship Id="rId9" Type="http://schemas.openxmlformats.org/officeDocument/2006/relationships/slide" Target="slide9.xml"/><Relationship Id="rId14" Type="http://schemas.openxmlformats.org/officeDocument/2006/relationships/slide" Target="slide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6" Type="http://schemas.openxmlformats.org/officeDocument/2006/relationships/slide" Target="slide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slide" Target="slide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0872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Интерактивная игра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«Наша Родина -Россия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6400800" cy="1752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МБДОУ д/с №25 </a:t>
            </a:r>
            <a:r>
              <a:rPr lang="ru-RU" dirty="0" err="1" smtClean="0">
                <a:solidFill>
                  <a:srgbClr val="002060"/>
                </a:solidFill>
              </a:rPr>
              <a:t>г.о</a:t>
            </a:r>
            <a:r>
              <a:rPr lang="ru-RU" dirty="0" smtClean="0">
                <a:solidFill>
                  <a:srgbClr val="002060"/>
                </a:solidFill>
              </a:rPr>
              <a:t>. Вичуга</a:t>
            </a:r>
          </a:p>
          <a:p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участники : воспитанники                     старшего дошкольного возраста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5-7 лет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1" t="545" r="6563" b="3119"/>
          <a:stretch/>
        </p:blipFill>
        <p:spPr bwMode="auto">
          <a:xfrm>
            <a:off x="2627784" y="4236102"/>
            <a:ext cx="4032448" cy="2602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66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Коноваловский</a:t>
            </a:r>
            <a:r>
              <a:rPr lang="ru-RU" b="1" dirty="0" smtClean="0"/>
              <a:t> пруд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город Вичуга</a:t>
            </a:r>
            <a:endParaRPr lang="ru-RU" dirty="0"/>
          </a:p>
        </p:txBody>
      </p:sp>
      <p:pic>
        <p:nvPicPr>
          <p:cNvPr id="8" name="Picture 2" descr="C:\Users\User\Desktop\РОДНИКИ\фото Вичуга\7958081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16832"/>
            <a:ext cx="4038600" cy="267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РОДНИКИ\фото Вичуга\7958081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4038600" cy="267972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325569" y="6320888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800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Центр детского творчества</a:t>
            </a:r>
            <a:br>
              <a:rPr lang="ru-RU" sz="3200" b="1" dirty="0" smtClean="0"/>
            </a:br>
            <a:r>
              <a:rPr lang="ru-RU" sz="3200" dirty="0" smtClean="0"/>
              <a:t>город Вичуга</a:t>
            </a:r>
            <a:endParaRPr lang="ru-RU" sz="3200" dirty="0"/>
          </a:p>
        </p:txBody>
      </p:sp>
      <p:pic>
        <p:nvPicPr>
          <p:cNvPr id="5" name="Picture 3" descr="C:\Users\User\Desktop\РОДНИКИ\фото Вичуга\Вичуга\ЦДТ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РОДНИКИ\фото Вичуга\Вичуга\ЦДТ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244408" y="6320888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350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831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Церковь Воскресения Христова</a:t>
            </a:r>
            <a:br>
              <a:rPr lang="ru-RU" sz="3600" b="1" dirty="0" smtClean="0"/>
            </a:br>
            <a:r>
              <a:rPr lang="ru-RU" sz="3600" dirty="0" smtClean="0"/>
              <a:t>город Вичуга</a:t>
            </a:r>
            <a:endParaRPr lang="ru-RU" sz="36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86" b="1691"/>
          <a:stretch/>
        </p:blipFill>
        <p:spPr bwMode="auto">
          <a:xfrm>
            <a:off x="1031932" y="1600200"/>
            <a:ext cx="2889136" cy="4525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C:\Users\User\Desktop\56900018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" t="4724" r="368" b="123"/>
          <a:stretch/>
        </p:blipFill>
        <p:spPr bwMode="auto">
          <a:xfrm>
            <a:off x="5309419" y="1556792"/>
            <a:ext cx="3016477" cy="456378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355066" y="6354974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961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Бассейн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город Вичуга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Picture 14" descr="C:\Users\User\Desktop\РОДНИКИ\фото Вичуга\любимый город\img175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6" b="18935"/>
          <a:stretch/>
        </p:blipFill>
        <p:spPr bwMode="auto">
          <a:xfrm>
            <a:off x="4902228" y="2348880"/>
            <a:ext cx="3816424" cy="277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C:\Users\User\Desktop\РОДНИКИ\фото Вичуга\любимый город\img175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716" b="18935"/>
          <a:stretch/>
        </p:blipFill>
        <p:spPr bwMode="auto">
          <a:xfrm>
            <a:off x="395536" y="2348879"/>
            <a:ext cx="3744416" cy="271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384562" y="6320888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975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Свято-Воскресенский храм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город Вичуга</a:t>
            </a:r>
            <a:endParaRPr lang="ru-RU" sz="3600" dirty="0"/>
          </a:p>
        </p:txBody>
      </p:sp>
      <p:pic>
        <p:nvPicPr>
          <p:cNvPr id="5" name="Picture 4" descr="C:\Users\User\Desktop\РОДНИКИ\фото Вичуга\Вичуга\Свято-Воскресенская церковь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User\Desktop\РОДНИКИ\фото Вичуга\Вичуга\Свято-Воскресенская церковь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316416" y="6295981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126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304" y="116632"/>
            <a:ext cx="8378281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100" b="1" dirty="0" smtClean="0">
                <a:solidFill>
                  <a:srgbClr val="002060"/>
                </a:solidFill>
              </a:rPr>
              <a:t>Животные Ивановской области                                                   </a:t>
            </a:r>
            <a:r>
              <a:rPr lang="ru-RU" sz="2700" b="1" dirty="0" smtClean="0">
                <a:solidFill>
                  <a:srgbClr val="002060"/>
                </a:solidFill>
              </a:rPr>
              <a:t>игра «Четвертый лишний»</a:t>
            </a:r>
            <a:endParaRPr lang="ru-RU" sz="2700" b="1" dirty="0">
              <a:solidFill>
                <a:srgbClr val="00206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68" y="980728"/>
            <a:ext cx="3643729" cy="2641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386" y="1052736"/>
            <a:ext cx="3665119" cy="2689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8" r="-426" b="5425"/>
          <a:stretch/>
        </p:blipFill>
        <p:spPr bwMode="auto">
          <a:xfrm>
            <a:off x="4960582" y="3910972"/>
            <a:ext cx="3466728" cy="2836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" r="4771"/>
          <a:stretch/>
        </p:blipFill>
        <p:spPr bwMode="auto">
          <a:xfrm>
            <a:off x="929148" y="3933055"/>
            <a:ext cx="3672349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447220" y="6306027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582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73" y="32486"/>
            <a:ext cx="8003232" cy="70609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Животные Ивановской области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игра «Четвертый лишний»</a:t>
            </a:r>
            <a:endParaRPr lang="ru-RU" sz="2800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23124"/>
            <a:ext cx="4038600" cy="254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2"/>
          <a:stretch/>
        </p:blipFill>
        <p:spPr bwMode="auto">
          <a:xfrm>
            <a:off x="399914" y="3501008"/>
            <a:ext cx="3960440" cy="2729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4038600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3"/>
          <a:stretch/>
        </p:blipFill>
        <p:spPr bwMode="auto">
          <a:xfrm>
            <a:off x="4572000" y="3501008"/>
            <a:ext cx="4092449" cy="2697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306084" y="6320888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23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49006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Птицы </a:t>
            </a:r>
            <a:r>
              <a:rPr lang="ru-RU" sz="2800" b="1" dirty="0">
                <a:solidFill>
                  <a:srgbClr val="002060"/>
                </a:solidFill>
              </a:rPr>
              <a:t>Ивановской области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игра «Четвертый лишний»</a:t>
            </a:r>
            <a:endParaRPr lang="ru-RU" sz="2800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65" b="4658"/>
          <a:stretch/>
        </p:blipFill>
        <p:spPr bwMode="auto">
          <a:xfrm>
            <a:off x="480519" y="1124744"/>
            <a:ext cx="4023798" cy="2285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6" r="2088" b="9412"/>
          <a:stretch/>
        </p:blipFill>
        <p:spPr bwMode="auto">
          <a:xfrm>
            <a:off x="4707127" y="1124744"/>
            <a:ext cx="3954302" cy="2374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6"/>
          <a:stretch/>
        </p:blipFill>
        <p:spPr bwMode="auto">
          <a:xfrm>
            <a:off x="404186" y="3794047"/>
            <a:ext cx="4176464" cy="2491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4"/>
          <a:stretch/>
        </p:blipFill>
        <p:spPr bwMode="auto">
          <a:xfrm>
            <a:off x="4716016" y="3794047"/>
            <a:ext cx="4038600" cy="2482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396251" y="6320888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70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6207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Птицы Ивановской области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игра «Четвертый лишний»</a:t>
            </a:r>
            <a:endParaRPr lang="ru-RU" sz="28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8" r="2881"/>
          <a:stretch/>
        </p:blipFill>
        <p:spPr bwMode="auto">
          <a:xfrm>
            <a:off x="611560" y="980728"/>
            <a:ext cx="3816424" cy="2593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1" b="7646"/>
          <a:stretch/>
        </p:blipFill>
        <p:spPr bwMode="auto">
          <a:xfrm>
            <a:off x="4716016" y="980728"/>
            <a:ext cx="3907552" cy="2571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6" b="15981"/>
          <a:stretch/>
        </p:blipFill>
        <p:spPr bwMode="auto">
          <a:xfrm>
            <a:off x="4697839" y="3717032"/>
            <a:ext cx="3885702" cy="259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1"/>
          <a:stretch/>
        </p:blipFill>
        <p:spPr bwMode="auto">
          <a:xfrm>
            <a:off x="520459" y="3717032"/>
            <a:ext cx="3960440" cy="2533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340317" y="6376617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27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703" y="116632"/>
            <a:ext cx="7787208" cy="63408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Деревья  </a:t>
            </a:r>
            <a:r>
              <a:rPr lang="ru-RU" sz="2800" b="1" dirty="0">
                <a:solidFill>
                  <a:srgbClr val="002060"/>
                </a:solidFill>
              </a:rPr>
              <a:t>Ивановской области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игра «Четвертый лишний»</a:t>
            </a:r>
            <a:endParaRPr lang="ru-RU" sz="2800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12" y="980728"/>
            <a:ext cx="388843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" r="6464" b="4728"/>
          <a:stretch/>
        </p:blipFill>
        <p:spPr bwMode="auto">
          <a:xfrm>
            <a:off x="4408584" y="908720"/>
            <a:ext cx="432322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0680"/>
            <a:ext cx="3938327" cy="2556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6" r="3404" b="7669"/>
          <a:stretch/>
        </p:blipFill>
        <p:spPr bwMode="auto">
          <a:xfrm>
            <a:off x="4572000" y="3691369"/>
            <a:ext cx="4014911" cy="2599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408118" y="6413968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3" t="4039" r="17193" b="1512"/>
          <a:stretch/>
        </p:blipFill>
        <p:spPr bwMode="auto">
          <a:xfrm>
            <a:off x="-159691" y="5680"/>
            <a:ext cx="935047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2437321" y="2072985"/>
            <a:ext cx="648072" cy="6263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6" name="Овал 5">
            <a:hlinkClick r:id="rId4" action="ppaction://hlinksldjump"/>
          </p:cNvPr>
          <p:cNvSpPr/>
          <p:nvPr/>
        </p:nvSpPr>
        <p:spPr>
          <a:xfrm>
            <a:off x="7063700" y="2072985"/>
            <a:ext cx="648072" cy="6263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4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7" name="Овал 6">
            <a:hlinkClick r:id="rId5" action="ppaction://hlinksldjump"/>
          </p:cNvPr>
          <p:cNvSpPr/>
          <p:nvPr/>
        </p:nvSpPr>
        <p:spPr>
          <a:xfrm>
            <a:off x="7884368" y="1777752"/>
            <a:ext cx="648072" cy="6263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5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8" name="Овал 7">
            <a:hlinkClick r:id="rId6" action="ppaction://hlinksldjump"/>
          </p:cNvPr>
          <p:cNvSpPr/>
          <p:nvPr/>
        </p:nvSpPr>
        <p:spPr>
          <a:xfrm>
            <a:off x="8316416" y="980728"/>
            <a:ext cx="648072" cy="6263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6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9" name="Овал 8">
            <a:hlinkClick r:id="rId7" action="ppaction://hlinksldjump"/>
          </p:cNvPr>
          <p:cNvSpPr/>
          <p:nvPr/>
        </p:nvSpPr>
        <p:spPr>
          <a:xfrm>
            <a:off x="1475656" y="2105817"/>
            <a:ext cx="648072" cy="6263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2"/>
                </a:solidFill>
                <a:hlinkClick r:id="rId7" action="ppaction://hlinksldjump"/>
              </a:rPr>
              <a:t>1</a:t>
            </a:r>
            <a:r>
              <a:rPr lang="ru-RU" sz="2800" dirty="0" smtClean="0">
                <a:solidFill>
                  <a:schemeClr val="tx2"/>
                </a:solidFill>
                <a:hlinkClick r:id="rId7" action="ppaction://hlinksldjump"/>
              </a:rPr>
              <a:t> 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10" name="Овал 9">
            <a:hlinkClick r:id="rId8" action="ppaction://hlinksldjump"/>
          </p:cNvPr>
          <p:cNvSpPr/>
          <p:nvPr/>
        </p:nvSpPr>
        <p:spPr>
          <a:xfrm>
            <a:off x="5148064" y="2105817"/>
            <a:ext cx="648072" cy="62636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3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11" name="Овал 10">
            <a:hlinkClick r:id="rId9" action="ppaction://hlinksldjump"/>
          </p:cNvPr>
          <p:cNvSpPr/>
          <p:nvPr/>
        </p:nvSpPr>
        <p:spPr>
          <a:xfrm>
            <a:off x="1384087" y="2996698"/>
            <a:ext cx="648072" cy="6263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12" name="Овал 11">
            <a:hlinkClick r:id="rId10" action="ppaction://hlinksldjump"/>
          </p:cNvPr>
          <p:cNvSpPr/>
          <p:nvPr/>
        </p:nvSpPr>
        <p:spPr>
          <a:xfrm>
            <a:off x="5547576" y="3012407"/>
            <a:ext cx="648072" cy="6263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4</a:t>
            </a:r>
            <a:endParaRPr lang="ru-RU" sz="2800" dirty="0"/>
          </a:p>
        </p:txBody>
      </p:sp>
      <p:sp>
        <p:nvSpPr>
          <p:cNvPr id="13" name="Овал 12">
            <a:hlinkClick r:id="rId11" action="ppaction://hlinksldjump"/>
          </p:cNvPr>
          <p:cNvSpPr/>
          <p:nvPr/>
        </p:nvSpPr>
        <p:spPr>
          <a:xfrm>
            <a:off x="6593466" y="3265392"/>
            <a:ext cx="648072" cy="6263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5</a:t>
            </a:r>
          </a:p>
        </p:txBody>
      </p:sp>
      <p:sp>
        <p:nvSpPr>
          <p:cNvPr id="14" name="Овал 13">
            <a:hlinkClick r:id="rId12" action="ppaction://hlinksldjump"/>
          </p:cNvPr>
          <p:cNvSpPr/>
          <p:nvPr/>
        </p:nvSpPr>
        <p:spPr>
          <a:xfrm>
            <a:off x="7356605" y="2904760"/>
            <a:ext cx="648072" cy="6263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6</a:t>
            </a:r>
            <a:endParaRPr lang="ru-RU" sz="2800" b="1" dirty="0"/>
          </a:p>
        </p:txBody>
      </p:sp>
      <p:sp>
        <p:nvSpPr>
          <p:cNvPr id="15" name="Овал 14">
            <a:hlinkClick r:id="rId13" action="ppaction://hlinksldjump"/>
          </p:cNvPr>
          <p:cNvSpPr/>
          <p:nvPr/>
        </p:nvSpPr>
        <p:spPr>
          <a:xfrm>
            <a:off x="2852827" y="3002941"/>
            <a:ext cx="648072" cy="6263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16" name="Овал 15">
            <a:hlinkClick r:id="rId14" action="ppaction://hlinksldjump"/>
          </p:cNvPr>
          <p:cNvSpPr/>
          <p:nvPr/>
        </p:nvSpPr>
        <p:spPr>
          <a:xfrm>
            <a:off x="4251432" y="3244890"/>
            <a:ext cx="648072" cy="6263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17" name="Овал 16">
            <a:hlinkClick r:id="rId15" action="ppaction://hlinksldjump"/>
          </p:cNvPr>
          <p:cNvSpPr/>
          <p:nvPr/>
        </p:nvSpPr>
        <p:spPr>
          <a:xfrm>
            <a:off x="611560" y="3891760"/>
            <a:ext cx="648072" cy="6263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Овал 17">
            <a:hlinkClick r:id="rId16" action="ppaction://hlinksldjump"/>
          </p:cNvPr>
          <p:cNvSpPr/>
          <p:nvPr/>
        </p:nvSpPr>
        <p:spPr>
          <a:xfrm>
            <a:off x="4899504" y="4518128"/>
            <a:ext cx="648072" cy="6263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16" action="ppaction://hlinksldjump"/>
              </a:rPr>
              <a:t>3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Овал 18">
            <a:hlinkClick r:id="rId17" action="ppaction://hlinksldjump"/>
          </p:cNvPr>
          <p:cNvSpPr/>
          <p:nvPr/>
        </p:nvSpPr>
        <p:spPr>
          <a:xfrm>
            <a:off x="5945394" y="4370491"/>
            <a:ext cx="648072" cy="6263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4" action="ppaction://hlinksldjump"/>
              </a:rPr>
              <a:t>4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" name="Овал 19">
            <a:hlinkClick r:id="rId18" action="ppaction://hlinksldjump"/>
          </p:cNvPr>
          <p:cNvSpPr/>
          <p:nvPr/>
        </p:nvSpPr>
        <p:spPr>
          <a:xfrm>
            <a:off x="7789351" y="4317656"/>
            <a:ext cx="648072" cy="6263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18" action="ppaction://hlinksldjump"/>
              </a:rPr>
              <a:t>6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Овал 20">
            <a:hlinkClick r:id="rId5" action="ppaction://hlinksldjump"/>
          </p:cNvPr>
          <p:cNvSpPr/>
          <p:nvPr/>
        </p:nvSpPr>
        <p:spPr>
          <a:xfrm>
            <a:off x="6875888" y="4030347"/>
            <a:ext cx="648072" cy="6263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19" action="ppaction://hlinksldjump"/>
              </a:rPr>
              <a:t>5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2" name="Овал 21">
            <a:hlinkClick r:id="rId20" action="ppaction://hlinksldjump"/>
          </p:cNvPr>
          <p:cNvSpPr/>
          <p:nvPr/>
        </p:nvSpPr>
        <p:spPr>
          <a:xfrm>
            <a:off x="3917849" y="4051920"/>
            <a:ext cx="648072" cy="6263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3" action="ppaction://hlinksldjump"/>
              </a:rPr>
              <a:t>2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20" action="ppaction://hlinksldjump"/>
              </a:rPr>
              <a:t>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4675" y="170805"/>
            <a:ext cx="59896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«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Наша Родина </a:t>
            </a:r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- Россия</a:t>
            </a:r>
            <a:r>
              <a:rPr lang="ru-RU" sz="4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94737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Деревья  Ивановской области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игра «Четвертый лишний»</a:t>
            </a:r>
            <a:endParaRPr lang="ru-RU" sz="2800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1" t="-274" r="1807" b="15439"/>
          <a:stretch/>
        </p:blipFill>
        <p:spPr bwMode="auto">
          <a:xfrm>
            <a:off x="725192" y="1268760"/>
            <a:ext cx="3628197" cy="238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99" b="27580"/>
          <a:stretch/>
        </p:blipFill>
        <p:spPr bwMode="auto">
          <a:xfrm>
            <a:off x="4697879" y="1340768"/>
            <a:ext cx="3884740" cy="23042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" t="11487"/>
          <a:stretch/>
        </p:blipFill>
        <p:spPr bwMode="auto">
          <a:xfrm>
            <a:off x="669677" y="4108738"/>
            <a:ext cx="3739228" cy="2383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65"/>
          <a:stretch/>
        </p:blipFill>
        <p:spPr bwMode="auto">
          <a:xfrm>
            <a:off x="4690904" y="3897864"/>
            <a:ext cx="3816424" cy="2593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244408" y="6296142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14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Умники и умницы!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Спасибо за игру!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04864"/>
            <a:ext cx="654040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38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        </a:t>
            </a:r>
            <a:r>
              <a:rPr lang="ru-RU" b="1" dirty="0" smtClean="0">
                <a:solidFill>
                  <a:srgbClr val="C00000"/>
                </a:solidFill>
              </a:rPr>
              <a:t>Москва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49971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Здесь Кремль,</a:t>
            </a:r>
          </a:p>
          <a:p>
            <a:pPr marL="0" indent="0">
              <a:buNone/>
            </a:pPr>
            <a:r>
              <a:rPr lang="ru-RU" sz="2400" dirty="0"/>
              <a:t>З</a:t>
            </a:r>
            <a:r>
              <a:rPr lang="ru-RU" sz="2400" dirty="0" smtClean="0"/>
              <a:t>десь Воробьевы горы</a:t>
            </a:r>
          </a:p>
          <a:p>
            <a:pPr marL="0" indent="0">
              <a:buNone/>
            </a:pPr>
            <a:r>
              <a:rPr lang="ru-RU" sz="2400" dirty="0" smtClean="0"/>
              <a:t>И площадь Красная видна.</a:t>
            </a:r>
          </a:p>
          <a:p>
            <a:pPr marL="0" indent="0">
              <a:buNone/>
            </a:pPr>
            <a:r>
              <a:rPr lang="ru-RU" sz="2400" dirty="0"/>
              <a:t>Т</a:t>
            </a:r>
            <a:r>
              <a:rPr lang="ru-RU" sz="2400" dirty="0" smtClean="0"/>
              <a:t>акой большой старинный город,</a:t>
            </a:r>
          </a:p>
          <a:p>
            <a:pPr marL="0" indent="0">
              <a:buNone/>
            </a:pPr>
            <a:r>
              <a:rPr lang="ru-RU" sz="2400" dirty="0"/>
              <a:t>Г</a:t>
            </a:r>
            <a:r>
              <a:rPr lang="ru-RU" sz="2400" dirty="0" smtClean="0"/>
              <a:t>ордится им моя страна.</a:t>
            </a:r>
          </a:p>
          <a:p>
            <a:pPr marL="0" indent="0">
              <a:buNone/>
            </a:pPr>
            <a:r>
              <a:rPr lang="ru-RU" sz="2400" dirty="0" smtClean="0"/>
              <a:t>Всем городам она глава </a:t>
            </a:r>
          </a:p>
          <a:p>
            <a:pPr marL="0" indent="0">
              <a:buNone/>
            </a:pPr>
            <a:r>
              <a:rPr lang="ru-RU" sz="2400" dirty="0"/>
              <a:t>С</a:t>
            </a:r>
            <a:r>
              <a:rPr lang="ru-RU" sz="2400" dirty="0" smtClean="0"/>
              <a:t>толица Родины - ….</a:t>
            </a:r>
            <a:endParaRPr lang="ru-RU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80728"/>
            <a:ext cx="3289708" cy="5554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408118" y="5929452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22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827" y="530084"/>
            <a:ext cx="8363272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                             КРЕМЛЬ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400" dirty="0" smtClean="0"/>
              <a:t>Уверен </a:t>
            </a:r>
            <a:r>
              <a:rPr lang="ru-RU" sz="2400" dirty="0"/>
              <a:t>друзья, отгадаете </a:t>
            </a:r>
            <a:r>
              <a:rPr lang="ru-RU" sz="2400" dirty="0" smtClean="0"/>
              <a:t>вы</a:t>
            </a:r>
          </a:p>
          <a:p>
            <a:pPr marL="0" indent="0">
              <a:buNone/>
            </a:pPr>
            <a:r>
              <a:rPr lang="ru-RU" sz="2400" dirty="0" smtClean="0"/>
              <a:t>ту </a:t>
            </a:r>
            <a:r>
              <a:rPr lang="ru-RU" sz="2400" dirty="0"/>
              <a:t>крепость старинную в центре Москвы</a:t>
            </a:r>
          </a:p>
          <a:p>
            <a:pPr marL="0" indent="0">
              <a:buNone/>
            </a:pPr>
            <a:r>
              <a:rPr lang="ru-RU" sz="2400" dirty="0"/>
              <a:t>На шпилях ее ярко звезды горят,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на </a:t>
            </a:r>
            <a:r>
              <a:rPr lang="ru-RU" sz="2400" dirty="0"/>
              <a:t>башне, </a:t>
            </a:r>
            <a:r>
              <a:rPr lang="ru-RU" sz="2400" dirty="0" smtClean="0"/>
              <a:t>на </a:t>
            </a:r>
            <a:r>
              <a:rPr lang="ru-RU" sz="2400" dirty="0"/>
              <a:t>Спасской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куранты </a:t>
            </a:r>
            <a:r>
              <a:rPr lang="ru-RU" sz="2400" dirty="0"/>
              <a:t>звонят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52068"/>
            <a:ext cx="3094669" cy="464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244408" y="6125170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223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562074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ФЛАГ  РОССИИ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073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r>
              <a:rPr lang="ru-RU" sz="2400" dirty="0" smtClean="0"/>
              <a:t>У </a:t>
            </a:r>
            <a:r>
              <a:rPr lang="ru-RU" sz="2400" dirty="0"/>
              <a:t>него названий много:  </a:t>
            </a:r>
            <a:r>
              <a:rPr lang="ru-RU" sz="2400" dirty="0" err="1"/>
              <a:t>триколор</a:t>
            </a:r>
            <a:r>
              <a:rPr lang="ru-RU" sz="2400" dirty="0"/>
              <a:t>, трехцветный </a:t>
            </a:r>
            <a:r>
              <a:rPr lang="ru-RU" sz="2400" dirty="0" smtClean="0"/>
              <a:t>стяг.</a:t>
            </a:r>
            <a:endParaRPr lang="ru-RU" sz="2400" dirty="0"/>
          </a:p>
          <a:p>
            <a:pPr marL="0" indent="0" algn="ctr">
              <a:buNone/>
            </a:pPr>
            <a:r>
              <a:rPr lang="ru-RU" sz="2400" dirty="0"/>
              <a:t>С ветром гонит прочь тревоги бело-сине-красный …</a:t>
            </a:r>
          </a:p>
          <a:p>
            <a:pPr marL="0" indent="0" algn="ctr">
              <a:buNone/>
            </a:pPr>
            <a:endParaRPr lang="ru-RU" sz="24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1907704" y="1268760"/>
            <a:ext cx="5274677" cy="28807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179957" y="6290373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04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                             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400" dirty="0" smtClean="0"/>
              <a:t>Есть главная песня у нашей страны.</a:t>
            </a:r>
          </a:p>
          <a:p>
            <a:pPr marL="0" indent="0">
              <a:buNone/>
            </a:pPr>
            <a:r>
              <a:rPr lang="ru-RU" sz="2400" dirty="0" smtClean="0"/>
              <a:t>Услышав ее , мы встать все должны</a:t>
            </a:r>
          </a:p>
          <a:p>
            <a:pPr marL="0" indent="0">
              <a:buNone/>
            </a:pPr>
            <a:r>
              <a:rPr lang="ru-RU" sz="2400" dirty="0" smtClean="0"/>
              <a:t>Единству народа  поется в ней слава</a:t>
            </a:r>
          </a:p>
          <a:p>
            <a:pPr marL="0" indent="0">
              <a:buNone/>
            </a:pPr>
            <a:r>
              <a:rPr lang="ru-RU" sz="2400" dirty="0" smtClean="0"/>
              <a:t>И восхваляется наша держава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32" t="28839" r="4268" b="22282"/>
          <a:stretch/>
        </p:blipFill>
        <p:spPr bwMode="auto">
          <a:xfrm>
            <a:off x="5080857" y="764704"/>
            <a:ext cx="3883631" cy="5295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179957" y="6290373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367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ГЕРБ РОССИИ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r>
              <a:rPr lang="ru-RU" sz="2400" dirty="0" smtClean="0"/>
              <a:t>Он дополняет гимн и флаг, любой страны то главный знак</a:t>
            </a:r>
          </a:p>
          <a:p>
            <a:pPr marL="0" indent="0" algn="ctr">
              <a:buNone/>
            </a:pPr>
            <a:r>
              <a:rPr lang="ru-RU" sz="2400" dirty="0"/>
              <a:t>У</a:t>
            </a:r>
            <a:r>
              <a:rPr lang="ru-RU" sz="2400" dirty="0" smtClean="0"/>
              <a:t> России он особый ,ты назвать его попробуй!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0" t="26883" r="33629" b="29125"/>
          <a:stretch/>
        </p:blipFill>
        <p:spPr bwMode="auto">
          <a:xfrm>
            <a:off x="3053360" y="1052736"/>
            <a:ext cx="3245543" cy="398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172400" y="6203501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89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562074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Родина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19256" cy="56886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 algn="ctr">
              <a:buNone/>
            </a:pPr>
            <a:r>
              <a:rPr lang="ru-RU" sz="2400" dirty="0" smtClean="0"/>
              <a:t>Над околицей цветут белые ромашки.</a:t>
            </a:r>
          </a:p>
          <a:p>
            <a:pPr marL="0" indent="0" algn="ctr">
              <a:buNone/>
            </a:pPr>
            <a:r>
              <a:rPr lang="ru-RU" sz="2400" dirty="0" smtClean="0"/>
              <a:t>Жаворонки поют над широкой башней.</a:t>
            </a:r>
          </a:p>
          <a:p>
            <a:pPr marL="0" indent="0" algn="ctr">
              <a:buNone/>
            </a:pPr>
            <a:r>
              <a:rPr lang="ru-RU" sz="2400" dirty="0" smtClean="0"/>
              <a:t>Теплый ветер принесет аромат смородины.</a:t>
            </a:r>
          </a:p>
          <a:p>
            <a:pPr marL="0" indent="0" algn="ctr">
              <a:buNone/>
            </a:pPr>
            <a:r>
              <a:rPr lang="ru-RU" sz="2400" dirty="0" smtClean="0"/>
              <a:t>Так чего дороже нет? Нет дороже …. </a:t>
            </a: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172400" y="6174005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user\Downloads\16794472124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083893"/>
            <a:ext cx="4586687" cy="3233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75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Пожарная часть                             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город Вичуга</a:t>
            </a:r>
            <a:endParaRPr lang="ru-RU" sz="3600" dirty="0"/>
          </a:p>
        </p:txBody>
      </p:sp>
      <p:pic>
        <p:nvPicPr>
          <p:cNvPr id="4" name="Picture 2" descr="C:\Users\User\Desktop\РОДНИКИ\фото Вичуга\Вичуга\Пожарная 0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2276872"/>
            <a:ext cx="4038600" cy="265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User\Desktop\РОДНИКИ\фото Вичуга\Вичуга\Пожарная 01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76872"/>
            <a:ext cx="4038600" cy="265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" t="28013" r="61738" b="46722"/>
          <a:stretch/>
        </p:blipFill>
        <p:spPr bwMode="auto">
          <a:xfrm>
            <a:off x="8244408" y="6262495"/>
            <a:ext cx="716730" cy="391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06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242</Words>
  <Application>Microsoft Office PowerPoint</Application>
  <PresentationFormat>Экран (4:3)</PresentationFormat>
  <Paragraphs>103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Интерактивная игра  «Наша Родина -Россия»</vt:lpstr>
      <vt:lpstr>Презентация PowerPoint</vt:lpstr>
      <vt:lpstr>                                  Москва </vt:lpstr>
      <vt:lpstr>                                       КРЕМЛЬ</vt:lpstr>
      <vt:lpstr>ФЛАГ  РОССИИ</vt:lpstr>
      <vt:lpstr>                                        </vt:lpstr>
      <vt:lpstr> ГЕРБ РОССИИ</vt:lpstr>
      <vt:lpstr>Родина</vt:lpstr>
      <vt:lpstr>Пожарная часть                               город Вичуга</vt:lpstr>
      <vt:lpstr>Коноваловский пруд   город Вичуга</vt:lpstr>
      <vt:lpstr>Центр детского творчества город Вичуга</vt:lpstr>
      <vt:lpstr>Церковь Воскресения Христова город Вичуга</vt:lpstr>
      <vt:lpstr>Бассейн город Вичуга</vt:lpstr>
      <vt:lpstr>Свято-Воскресенский храм  город Вичуга</vt:lpstr>
      <vt:lpstr> Животные Ивановской области                                                   игра «Четвертый лишний»</vt:lpstr>
      <vt:lpstr>Животные Ивановской области игра «Четвертый лишний»</vt:lpstr>
      <vt:lpstr>Птицы Ивановской области игра «Четвертый лишний»</vt:lpstr>
      <vt:lpstr>Птицы Ивановской области игра «Четвертый лишний»</vt:lpstr>
      <vt:lpstr>Деревья  Ивановской области игра «Четвертый лишний»</vt:lpstr>
      <vt:lpstr>Деревья  Ивановской области игра «Четвертый лишний»</vt:lpstr>
      <vt:lpstr>Умники и умницы! Спасибо за игру!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31</cp:revision>
  <dcterms:created xsi:type="dcterms:W3CDTF">2023-03-21T14:24:56Z</dcterms:created>
  <dcterms:modified xsi:type="dcterms:W3CDTF">2023-03-30T08:31:38Z</dcterms:modified>
</cp:coreProperties>
</file>