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7" r:id="rId3"/>
    <p:sldId id="257" r:id="rId4"/>
    <p:sldId id="271" r:id="rId5"/>
    <p:sldId id="269" r:id="rId6"/>
    <p:sldId id="289" r:id="rId7"/>
    <p:sldId id="288" r:id="rId8"/>
    <p:sldId id="290" r:id="rId9"/>
    <p:sldId id="275" r:id="rId10"/>
    <p:sldId id="277" r:id="rId11"/>
    <p:sldId id="276" r:id="rId12"/>
    <p:sldId id="292" r:id="rId13"/>
    <p:sldId id="299" r:id="rId14"/>
    <p:sldId id="298" r:id="rId15"/>
    <p:sldId id="262" r:id="rId16"/>
    <p:sldId id="295" r:id="rId17"/>
    <p:sldId id="278" r:id="rId18"/>
    <p:sldId id="282" r:id="rId19"/>
    <p:sldId id="286" r:id="rId20"/>
    <p:sldId id="296" r:id="rId21"/>
    <p:sldId id="29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A61CE-EC13-4C9E-AE73-9CF9F6D5AD25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25BA2-F6C8-4A06-92A1-204B05A94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5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25BA2-F6C8-4A06-92A1-204B05A94AF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37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/>
          <a:lstStyle/>
          <a:p>
            <a:r>
              <a:rPr lang="ru-RU" dirty="0" smtClean="0"/>
              <a:t>Викторина </a:t>
            </a:r>
            <a:br>
              <a:rPr lang="ru-RU" dirty="0" smtClean="0"/>
            </a:br>
            <a:r>
              <a:rPr lang="ru-RU" dirty="0" smtClean="0"/>
              <a:t>«Наша Родина – Россия»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МБДОУ д/с №25 </a:t>
            </a:r>
            <a:r>
              <a:rPr lang="ru-RU" dirty="0" err="1">
                <a:solidFill>
                  <a:srgbClr val="002060"/>
                </a:solidFill>
              </a:rPr>
              <a:t>г.о</a:t>
            </a:r>
            <a:r>
              <a:rPr lang="ru-RU" dirty="0">
                <a:solidFill>
                  <a:srgbClr val="002060"/>
                </a:solidFill>
              </a:rPr>
              <a:t>. Вичуга</a:t>
            </a:r>
          </a:p>
          <a:p>
            <a:r>
              <a:rPr lang="ru-RU" dirty="0">
                <a:solidFill>
                  <a:srgbClr val="002060"/>
                </a:solidFill>
              </a:rPr>
              <a:t> участники : воспитанники                     старшего дошкольного возраста </a:t>
            </a:r>
          </a:p>
          <a:p>
            <a:r>
              <a:rPr lang="ru-RU" dirty="0">
                <a:solidFill>
                  <a:srgbClr val="002060"/>
                </a:solidFill>
              </a:rPr>
              <a:t>5-7 лет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21088"/>
            <a:ext cx="3459361" cy="2231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66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 Конкурс «Знатоки Вичуги»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    «Узнай по силуэту и назови»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Picture 4" descr="C:\Users\User\Desktop\РОДНИКИ\фото Вичуга\Вичуга\Свято-Воскресенская церковь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\Desktop\РОДНИКИ\фото Вичуга\Вичуга\Свято-Воскресенская церковь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83768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Храм Воскресения Христова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город Вичуга</a:t>
            </a:r>
          </a:p>
        </p:txBody>
      </p:sp>
    </p:spTree>
    <p:extLst>
      <p:ext uri="{BB962C8B-B14F-4D97-AF65-F5344CB8AC3E}">
        <p14:creationId xmlns:p14="http://schemas.microsoft.com/office/powerpoint/2010/main" val="169126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 </a:t>
            </a:r>
            <a:r>
              <a:rPr lang="ru-RU" sz="2700" dirty="0">
                <a:solidFill>
                  <a:srgbClr val="C00000"/>
                </a:solidFill>
              </a:rPr>
              <a:t>Конкурс «Знатоки Вичуги»</a:t>
            </a:r>
            <a:br>
              <a:rPr lang="ru-RU" sz="2700" dirty="0">
                <a:solidFill>
                  <a:srgbClr val="C00000"/>
                </a:solidFill>
              </a:rPr>
            </a:br>
            <a:r>
              <a:rPr lang="ru-RU" sz="2700" dirty="0" smtClean="0">
                <a:solidFill>
                  <a:srgbClr val="C00000"/>
                </a:solidFill>
              </a:rPr>
              <a:t>«Что неправильно?»</a:t>
            </a:r>
            <a:endParaRPr lang="ru-RU" sz="2700" dirty="0">
              <a:solidFill>
                <a:srgbClr val="C00000"/>
              </a:solidFill>
            </a:endParaRPr>
          </a:p>
        </p:txBody>
      </p:sp>
      <p:pic>
        <p:nvPicPr>
          <p:cNvPr id="5" name="Picture 14" descr="C:\Users\User\Desktop\РОДНИКИ\фото Вичуга\любимый город\img17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6" b="18935"/>
          <a:stretch/>
        </p:blipFill>
        <p:spPr bwMode="auto">
          <a:xfrm>
            <a:off x="4788024" y="2348880"/>
            <a:ext cx="3816424" cy="277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C:\Users\User\Desktop\РОДНИКИ\фото Вичуга\любимый город\img175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6" b="18935"/>
          <a:stretch/>
        </p:blipFill>
        <p:spPr bwMode="auto">
          <a:xfrm>
            <a:off x="611560" y="2386807"/>
            <a:ext cx="376973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60015">
            <a:off x="1351156" y="3337706"/>
            <a:ext cx="1512168" cy="360040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ЗООПАРК</a:t>
            </a:r>
            <a:endParaRPr lang="ru-RU" sz="1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75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Конкурс «Знатоки Вичуги»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«Что неправильно?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D:\РОДНИКИ\фото Вичуга\Вичуга\569000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6" t="10847" r="4817" b="9811"/>
          <a:stretch/>
        </p:blipFill>
        <p:spPr bwMode="auto">
          <a:xfrm>
            <a:off x="5274777" y="1844824"/>
            <a:ext cx="2970258" cy="389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7" t="24903" r="5932" b="2591"/>
          <a:stretch/>
        </p:blipFill>
        <p:spPr bwMode="auto">
          <a:xfrm>
            <a:off x="971600" y="1675029"/>
            <a:ext cx="2741418" cy="406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72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Что изменилось?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РОДНИКИ\фото Вичуга\любимый город\img1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4013726" cy="291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ОДНИКИ\фото Вичуга\Вичуга\аллея на ул.Б.Пролетарская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78995"/>
            <a:ext cx="3792421" cy="284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196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Конкурс капитанов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88840"/>
            <a:ext cx="4320480" cy="2222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88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9087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Животные Ивановской области                                                                               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игра  «Четвертый  лишний»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781" y="4019481"/>
            <a:ext cx="3347143" cy="223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601" y="1216410"/>
            <a:ext cx="3223755" cy="241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"/>
          <a:stretch/>
        </p:blipFill>
        <p:spPr bwMode="auto">
          <a:xfrm>
            <a:off x="1049781" y="1246746"/>
            <a:ext cx="3349825" cy="238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5" r="14351" b="422"/>
          <a:stretch/>
        </p:blipFill>
        <p:spPr bwMode="auto">
          <a:xfrm>
            <a:off x="4983600" y="4005312"/>
            <a:ext cx="3223756" cy="2245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82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9087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Животные Ивановской области                                                                               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игра  </a:t>
            </a:r>
            <a:r>
              <a:rPr lang="ru-RU" sz="2000" b="1" dirty="0" smtClean="0">
                <a:solidFill>
                  <a:srgbClr val="C00000"/>
                </a:solidFill>
              </a:rPr>
              <a:t>«Четвертый лишний?»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8" r="-426" b="5425"/>
          <a:stretch/>
        </p:blipFill>
        <p:spPr bwMode="auto">
          <a:xfrm>
            <a:off x="5292080" y="3924863"/>
            <a:ext cx="3242703" cy="2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24744"/>
            <a:ext cx="3660098" cy="24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35286"/>
            <a:ext cx="3534544" cy="2255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26" y="1124744"/>
            <a:ext cx="3678560" cy="24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35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49006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Птицы </a:t>
            </a:r>
            <a:r>
              <a:rPr lang="ru-RU" sz="2400" b="1" dirty="0">
                <a:solidFill>
                  <a:srgbClr val="C00000"/>
                </a:solidFill>
              </a:rPr>
              <a:t>Ивановской области      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C00000"/>
                </a:solidFill>
              </a:rPr>
              <a:t>игра «Четвертый </a:t>
            </a:r>
            <a:r>
              <a:rPr lang="ru-RU" sz="2000" b="1" dirty="0" smtClean="0">
                <a:solidFill>
                  <a:srgbClr val="C00000"/>
                </a:solidFill>
              </a:rPr>
              <a:t>лишний »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5" b="4658"/>
          <a:stretch/>
        </p:blipFill>
        <p:spPr bwMode="auto">
          <a:xfrm>
            <a:off x="480519" y="1124744"/>
            <a:ext cx="4023798" cy="228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6"/>
          <a:stretch/>
        </p:blipFill>
        <p:spPr bwMode="auto">
          <a:xfrm>
            <a:off x="611560" y="3893408"/>
            <a:ext cx="3821598" cy="2279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33" b="10474"/>
          <a:stretch/>
        </p:blipFill>
        <p:spPr bwMode="auto">
          <a:xfrm>
            <a:off x="4788024" y="3837231"/>
            <a:ext cx="3629383" cy="2392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133" b="10819"/>
          <a:stretch/>
        </p:blipFill>
        <p:spPr bwMode="auto">
          <a:xfrm>
            <a:off x="4788023" y="1052736"/>
            <a:ext cx="3629383" cy="2401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70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057" y="260648"/>
            <a:ext cx="8291264" cy="5620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Птицы Ивановской области                                                                                                                                            </a:t>
            </a:r>
            <a:r>
              <a:rPr lang="ru-RU" sz="2400" b="1" dirty="0">
                <a:solidFill>
                  <a:srgbClr val="C00000"/>
                </a:solidFill>
              </a:rPr>
              <a:t>игра «Четвертый лишний»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6" b="15981"/>
          <a:stretch/>
        </p:blipFill>
        <p:spPr bwMode="auto">
          <a:xfrm>
            <a:off x="4788024" y="4046192"/>
            <a:ext cx="3568234" cy="238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20788"/>
            <a:ext cx="3648822" cy="2432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17" b="3769"/>
          <a:stretch/>
        </p:blipFill>
        <p:spPr bwMode="auto">
          <a:xfrm>
            <a:off x="799302" y="1124744"/>
            <a:ext cx="3561370" cy="259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7" b="2824"/>
          <a:stretch/>
        </p:blipFill>
        <p:spPr bwMode="auto">
          <a:xfrm>
            <a:off x="4844817" y="1124744"/>
            <a:ext cx="3655457" cy="2504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27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Растения   </a:t>
            </a:r>
            <a:r>
              <a:rPr lang="ru-RU" sz="2800" b="1" dirty="0">
                <a:solidFill>
                  <a:srgbClr val="C00000"/>
                </a:solidFill>
              </a:rPr>
              <a:t>Ивановской области                                                                                                                                            </a:t>
            </a:r>
            <a:r>
              <a:rPr lang="ru-RU" sz="2400" b="1" dirty="0">
                <a:solidFill>
                  <a:srgbClr val="C00000"/>
                </a:solidFill>
              </a:rPr>
              <a:t>игра «Четвертый лишний»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9441"/>
            <a:ext cx="3462536" cy="244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5" t="12080" r="4266"/>
          <a:stretch/>
        </p:blipFill>
        <p:spPr bwMode="auto">
          <a:xfrm>
            <a:off x="751766" y="4068765"/>
            <a:ext cx="3460193" cy="230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2" b="10499"/>
          <a:stretch/>
        </p:blipFill>
        <p:spPr bwMode="auto">
          <a:xfrm>
            <a:off x="4860032" y="4068764"/>
            <a:ext cx="3277713" cy="230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3" b="4308"/>
          <a:stretch/>
        </p:blipFill>
        <p:spPr bwMode="auto">
          <a:xfrm>
            <a:off x="4723273" y="1556791"/>
            <a:ext cx="3643086" cy="241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14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49006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Правила проведения викторины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80920" cy="478539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Участники делятся на две команды. Выбирают капитанов команд, название команд.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Игра проходит в 4 тура.  Вопросы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викторины задаются поочередно каждой команде. За каждый правильный ответ команда получает 1 балл. В конце викторины подсчитывается итоговое количество баллов у каждой команды.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1 тур: разминка «Страна загадок»( загадки о  символах России).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2 тур : Конкурс «Знатоки Вичуги». Игра «Узнай по силуэту и назови».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3 тур : Конкурс капитанов « Собери картинку и назови» . Игра «Разрезные картинки» с изображением природных и\или городских объектов, государственных символов и т.д.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тур «Конкурс «Природа Ивановской области» Игра «Четвертый лишний».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4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Растения   Ивановской области                                                                                                                                            </a:t>
            </a:r>
            <a:r>
              <a:rPr lang="ru-RU" sz="2400" b="1" dirty="0">
                <a:solidFill>
                  <a:srgbClr val="C00000"/>
                </a:solidFill>
              </a:rPr>
              <a:t>игра «Четвертый лишний»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3534544" cy="217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1"/>
          <a:stretch/>
        </p:blipFill>
        <p:spPr bwMode="auto">
          <a:xfrm>
            <a:off x="755576" y="4077072"/>
            <a:ext cx="3462536" cy="22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3318520" cy="2215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0" b="8957"/>
          <a:stretch/>
        </p:blipFill>
        <p:spPr bwMode="auto">
          <a:xfrm>
            <a:off x="4899374" y="4149080"/>
            <a:ext cx="3278287" cy="221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2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 idx="4294967295"/>
          </p:nvPr>
        </p:nvSpPr>
        <p:spPr>
          <a:xfrm>
            <a:off x="1331640" y="2130425"/>
            <a:ext cx="6440760" cy="147002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Подведение итогов.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Награждение команд.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861048"/>
            <a:ext cx="2827933" cy="209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98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Разминка «Страна загадок»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1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C00000"/>
                </a:solidFill>
              </a:rPr>
              <a:t>Из </a:t>
            </a:r>
            <a:r>
              <a:rPr lang="ru-RU" sz="2600" dirty="0">
                <a:solidFill>
                  <a:srgbClr val="C00000"/>
                </a:solidFill>
              </a:rPr>
              <a:t>дерева, одна в другой</a:t>
            </a:r>
            <a:br>
              <a:rPr lang="ru-RU" sz="2600" dirty="0">
                <a:solidFill>
                  <a:srgbClr val="C00000"/>
                </a:solidFill>
              </a:rPr>
            </a:br>
            <a:r>
              <a:rPr lang="ru-RU" sz="2600" dirty="0">
                <a:solidFill>
                  <a:srgbClr val="C00000"/>
                </a:solidFill>
              </a:rPr>
              <a:t>Они живут большой семьей.</a:t>
            </a:r>
            <a:br>
              <a:rPr lang="ru-RU" sz="2600" dirty="0">
                <a:solidFill>
                  <a:srgbClr val="C00000"/>
                </a:solidFill>
              </a:rPr>
            </a:br>
            <a:r>
              <a:rPr lang="ru-RU" sz="2600" dirty="0">
                <a:solidFill>
                  <a:srgbClr val="C00000"/>
                </a:solidFill>
              </a:rPr>
              <a:t>Яркие, </a:t>
            </a:r>
            <a:r>
              <a:rPr lang="ru-RU" sz="2600" dirty="0" smtClean="0">
                <a:solidFill>
                  <a:srgbClr val="C00000"/>
                </a:solidFill>
              </a:rPr>
              <a:t>цветные, с </a:t>
            </a:r>
            <a:r>
              <a:rPr lang="ru-RU" sz="2600" dirty="0">
                <a:solidFill>
                  <a:srgbClr val="C00000"/>
                </a:solidFill>
              </a:rPr>
              <a:t>цветами расписными.</a:t>
            </a:r>
            <a:endParaRPr lang="ru-RU" sz="2600" dirty="0" smtClean="0">
              <a:solidFill>
                <a:srgbClr val="C00000"/>
              </a:solidFill>
            </a:endParaRPr>
          </a:p>
        </p:txBody>
      </p:sp>
      <p:pic>
        <p:nvPicPr>
          <p:cNvPr id="3074" name="Picture 2" descr="https://kartinkin.net/uploads/posts/2022-03/1646280453_22-kartinkin-net-p-kartinki-matreshek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82897"/>
            <a:ext cx="5400600" cy="389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22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060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Разминка «Страна загадок»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Ой</a:t>
            </a:r>
            <a:r>
              <a:rPr lang="ru-RU" sz="2400" dirty="0">
                <a:solidFill>
                  <a:srgbClr val="C00000"/>
                </a:solidFill>
              </a:rPr>
              <a:t>, звенит она, звенит, всех игрою веселит,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C00000"/>
                </a:solidFill>
              </a:rPr>
              <a:t>А всего – то три струны ей для музыки нужны.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C00000"/>
                </a:solidFill>
              </a:rPr>
              <a:t>Кто такая? Отгадай-ка! Ну, конечно…</a:t>
            </a:r>
          </a:p>
          <a:p>
            <a:pPr marL="0" indent="0">
              <a:buNone/>
            </a:pP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70037"/>
            <a:ext cx="4752528" cy="362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367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6207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Разминка «Страна загадок»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400" dirty="0">
                <a:solidFill>
                  <a:srgbClr val="C00000"/>
                </a:solidFill>
              </a:rPr>
              <a:t>Русская красавица стоит на поляне. </a:t>
            </a:r>
            <a:endParaRPr lang="ru-RU" sz="2400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    В </a:t>
            </a:r>
            <a:r>
              <a:rPr lang="ru-RU" sz="2400" dirty="0">
                <a:solidFill>
                  <a:srgbClr val="C00000"/>
                </a:solidFill>
              </a:rPr>
              <a:t>зелёной кофточке, в белом сарафане.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052736"/>
            <a:ext cx="447285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22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Разминка «Страна загадок»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Что же это за девица?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Не швея, не мастерица,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Ничего сама не шьет,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А в иголках круглый год?</a:t>
            </a:r>
          </a:p>
          <a:p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577" y="1340768"/>
            <a:ext cx="338437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63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Разминка «Страна загадок»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96752"/>
            <a:ext cx="3301827" cy="330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479715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Не ботинки, не сапожки, 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Но </a:t>
            </a:r>
            <a:r>
              <a:rPr lang="ru-RU" sz="2400" dirty="0">
                <a:solidFill>
                  <a:srgbClr val="C00000"/>
                </a:solidFill>
              </a:rPr>
              <a:t>их тоже носят ножки. 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В </a:t>
            </a:r>
            <a:r>
              <a:rPr lang="ru-RU" sz="2400" dirty="0">
                <a:solidFill>
                  <a:srgbClr val="C00000"/>
                </a:solidFill>
              </a:rPr>
              <a:t>них упрячешь две ноги </a:t>
            </a:r>
            <a:r>
              <a:rPr lang="ru-RU" sz="2400" dirty="0" smtClean="0">
                <a:solidFill>
                  <a:srgbClr val="C00000"/>
                </a:solidFill>
              </a:rPr>
              <a:t>–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И в мороз гулять беги</a:t>
            </a:r>
            <a:r>
              <a:rPr lang="ru-RU" sz="2400" dirty="0" smtClean="0">
                <a:solidFill>
                  <a:srgbClr val="C00000"/>
                </a:solidFill>
              </a:rPr>
              <a:t>. 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51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060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Разминка «Страна загадок»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36712"/>
            <a:ext cx="326010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52292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Рюшки по низу висят.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Есть бретельки на плечах.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Впереди большой карман,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Я одела …</a:t>
            </a:r>
          </a:p>
        </p:txBody>
      </p:sp>
    </p:spTree>
    <p:extLst>
      <p:ext uri="{BB962C8B-B14F-4D97-AF65-F5344CB8AC3E}">
        <p14:creationId xmlns:p14="http://schemas.microsoft.com/office/powerpoint/2010/main" val="153192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949280"/>
            <a:ext cx="7920880" cy="78296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Церковь Воскресения Христова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город Вичуга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user\Downloads\16793572839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1924844"/>
            <a:ext cx="3371850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10" y="1924485"/>
            <a:ext cx="3371380" cy="387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11760" y="404664"/>
            <a:ext cx="455945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 Конкурс </a:t>
            </a:r>
            <a:r>
              <a:rPr lang="ru-RU" sz="2800" dirty="0">
                <a:solidFill>
                  <a:srgbClr val="C00000"/>
                </a:solidFill>
              </a:rPr>
              <a:t>«Знатоки Вичуги»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«</a:t>
            </a:r>
            <a:r>
              <a:rPr lang="ru-RU" sz="2800" dirty="0">
                <a:solidFill>
                  <a:srgbClr val="C00000"/>
                </a:solidFill>
              </a:rPr>
              <a:t>Узнай по силуэту и назови»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3961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355</Words>
  <Application>Microsoft Office PowerPoint</Application>
  <PresentationFormat>Экран (4:3)</PresentationFormat>
  <Paragraphs>86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Викторина  «Наша Родина – Россия»</vt:lpstr>
      <vt:lpstr>Правила проведения викторины</vt:lpstr>
      <vt:lpstr>Разминка «Страна загадок»</vt:lpstr>
      <vt:lpstr>Разминка «Страна загадок»</vt:lpstr>
      <vt:lpstr>Разминка «Страна загадок»</vt:lpstr>
      <vt:lpstr>Разминка «Страна загадок»</vt:lpstr>
      <vt:lpstr>Разминка «Страна загадок»</vt:lpstr>
      <vt:lpstr>Разминка «Страна загадок»</vt:lpstr>
      <vt:lpstr>Церковь Воскресения Христова город Вичуга</vt:lpstr>
      <vt:lpstr> Конкурс «Знатоки Вичуги»     «Узнай по силуэту и назови»</vt:lpstr>
      <vt:lpstr> Конкурс «Знатоки Вичуги» «Что неправильно?»</vt:lpstr>
      <vt:lpstr> Конкурс «Знатоки Вичуги» «Что неправильно?</vt:lpstr>
      <vt:lpstr>Что изменилось?</vt:lpstr>
      <vt:lpstr>Конкурс капитанов </vt:lpstr>
      <vt:lpstr>Животные Ивановской области                                                                                                                                            игра  «Четвертый  лишний»</vt:lpstr>
      <vt:lpstr>Животные Ивановской области                                                                                                                                            игра  «Четвертый лишний?»</vt:lpstr>
      <vt:lpstr>Птицы Ивановской области                                                                                                                                            игра «Четвертый лишний »</vt:lpstr>
      <vt:lpstr>Птицы Ивановской области                                                                                                                                            игра «Четвертый лишний»</vt:lpstr>
      <vt:lpstr>Растения   Ивановской области                                                                                                                                            игра «Четвертый лишний»</vt:lpstr>
      <vt:lpstr>Растения   Ивановской области                                                                                                                                            игра «Четвертый лишний»</vt:lpstr>
      <vt:lpstr>Подведение итогов. Награждение команд.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</cp:revision>
  <dcterms:created xsi:type="dcterms:W3CDTF">2023-03-21T14:24:56Z</dcterms:created>
  <dcterms:modified xsi:type="dcterms:W3CDTF">2023-03-23T04:38:22Z</dcterms:modified>
</cp:coreProperties>
</file>