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6" r:id="rId6"/>
    <p:sldId id="277" r:id="rId7"/>
    <p:sldId id="278" r:id="rId8"/>
    <p:sldId id="260" r:id="rId9"/>
    <p:sldId id="262" r:id="rId10"/>
    <p:sldId id="261" r:id="rId11"/>
    <p:sldId id="263" r:id="rId12"/>
    <p:sldId id="264" r:id="rId13"/>
    <p:sldId id="265" r:id="rId14"/>
    <p:sldId id="268" r:id="rId15"/>
    <p:sldId id="266" r:id="rId16"/>
    <p:sldId id="267" r:id="rId17"/>
    <p:sldId id="269" r:id="rId18"/>
    <p:sldId id="270" r:id="rId19"/>
    <p:sldId id="271" r:id="rId20"/>
    <p:sldId id="281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71600" y="548680"/>
            <a:ext cx="4248472" cy="5112568"/>
          </a:xfrm>
        </p:spPr>
        <p:txBody>
          <a:bodyPr>
            <a:normAutofit/>
          </a:bodyPr>
          <a:lstStyle/>
          <a:p>
            <a:pPr algn="ctr"/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                               </a:t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ВИКТОРИНА </a:t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«МИР ПРОФЕССИЙ»</a:t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для детей </a:t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5-7 лет</a:t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dirty="0" smtClean="0"/>
              <a:t>                      </a:t>
            </a:r>
            <a:endParaRPr lang="ru-RU" dirty="0"/>
          </a:p>
        </p:txBody>
      </p:sp>
      <p:pic>
        <p:nvPicPr>
          <p:cNvPr id="1027" name="Picture 3" descr="C:\Users\User\Desktop\ВИКТОРИНЫ ИКТ\викторина Профессии\картинки профессии\1613642612_22-p-fon-dlya-prezentatsii-professii-dlya-detei-2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72344"/>
            <a:ext cx="3384376" cy="478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70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ЧЬИ ПРЕДМЕТЫ?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офессии картинки\main_Для_портфолио.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8" t="8001" r="10971" b="64731"/>
          <a:stretch/>
        </p:blipFill>
        <p:spPr bwMode="auto">
          <a:xfrm>
            <a:off x="5004048" y="2098071"/>
            <a:ext cx="3384376" cy="288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профессии картинки\main_Для_портфолио.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0" t="61945" r="52654" b="8632"/>
          <a:stretch/>
        </p:blipFill>
        <p:spPr bwMode="auto">
          <a:xfrm>
            <a:off x="433663" y="1268759"/>
            <a:ext cx="4336070" cy="453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40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ПРОФЕССИЮ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профессии картинки\professii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8" t="27258" r="36294" b="53538"/>
          <a:stretch/>
        </p:blipFill>
        <p:spPr bwMode="auto">
          <a:xfrm>
            <a:off x="4788024" y="3933056"/>
            <a:ext cx="2234002" cy="221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профессии картинки\professii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" t="27528" r="67903" b="52785"/>
          <a:stretch/>
        </p:blipFill>
        <p:spPr bwMode="auto">
          <a:xfrm>
            <a:off x="1204744" y="2420888"/>
            <a:ext cx="292268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профессии картинки\professii1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0" t="27881" r="4324" b="55391"/>
          <a:stretch/>
        </p:blipFill>
        <p:spPr bwMode="auto">
          <a:xfrm>
            <a:off x="5294219" y="1298492"/>
            <a:ext cx="2833546" cy="227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профессии картинки\538804_8408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r="73954" b="68602"/>
          <a:stretch/>
        </p:blipFill>
        <p:spPr bwMode="auto">
          <a:xfrm>
            <a:off x="7524327" y="4013335"/>
            <a:ext cx="1232787" cy="166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8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ПРОФЕССИЮ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профессии картинки\professii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04" t="53045" r="4697" b="30233"/>
          <a:stretch/>
        </p:blipFill>
        <p:spPr bwMode="auto">
          <a:xfrm>
            <a:off x="1115616" y="4149080"/>
            <a:ext cx="2257941" cy="182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профессии картинки\professii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4" t="50532" r="68544" b="29150"/>
          <a:stretch/>
        </p:blipFill>
        <p:spPr bwMode="auto">
          <a:xfrm>
            <a:off x="5148064" y="1772815"/>
            <a:ext cx="3137978" cy="374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профессии картинки\523c935f5c922a80050041f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9" t="67097" r="52590" b="3010"/>
          <a:stretch/>
        </p:blipFill>
        <p:spPr bwMode="auto">
          <a:xfrm>
            <a:off x="1204096" y="1431411"/>
            <a:ext cx="2080979" cy="233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5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НАЗОВИ ПРОФЕССИЮ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профессии картинки\professii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" t="75219" r="68823" b="6604"/>
          <a:stretch/>
        </p:blipFill>
        <p:spPr bwMode="auto">
          <a:xfrm>
            <a:off x="1657132" y="2416163"/>
            <a:ext cx="2908335" cy="290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рофессии картинки\professii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8" t="74699" r="36145" b="11898"/>
          <a:stretch/>
        </p:blipFill>
        <p:spPr bwMode="auto">
          <a:xfrm>
            <a:off x="4956355" y="1340768"/>
            <a:ext cx="3199524" cy="215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профессии картинки\professii1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82" t="74693" r="6433" b="10072"/>
          <a:stretch/>
        </p:blipFill>
        <p:spPr bwMode="auto">
          <a:xfrm>
            <a:off x="5254303" y="3861048"/>
            <a:ext cx="2554998" cy="208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9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НАЗОВИ ПРОФЕССИЮ</a:t>
            </a:r>
            <a:endParaRPr lang="ru-RU" dirty="0"/>
          </a:p>
        </p:txBody>
      </p:sp>
      <p:pic>
        <p:nvPicPr>
          <p:cNvPr id="7170" name="Picture 2" descr="C:\Users\User\Desktop\профессии картинки\professi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" t="4422" r="67843" b="76869"/>
          <a:stretch/>
        </p:blipFill>
        <p:spPr bwMode="auto">
          <a:xfrm>
            <a:off x="5789614" y="2996952"/>
            <a:ext cx="276067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профессии картинки\professii4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1" t="6698" r="37244" b="78963"/>
          <a:stretch/>
        </p:blipFill>
        <p:spPr bwMode="auto">
          <a:xfrm>
            <a:off x="755576" y="4530787"/>
            <a:ext cx="1584176" cy="146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esktop\профессии картинки\professi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95" t="3983" r="8887" b="78393"/>
          <a:stretch/>
        </p:blipFill>
        <p:spPr bwMode="auto">
          <a:xfrm>
            <a:off x="2555776" y="4430594"/>
            <a:ext cx="1570006" cy="166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профессии картинки\professii4.jpg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8" t="7292" r="67594" b="78972"/>
          <a:stretch/>
        </p:blipFill>
        <p:spPr bwMode="auto">
          <a:xfrm>
            <a:off x="1625298" y="1268760"/>
            <a:ext cx="1860955" cy="279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44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ПРОФЕССИЮ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esktop\профессии картинки\professi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9" t="27466" r="68742" b="53011"/>
          <a:stretch/>
        </p:blipFill>
        <p:spPr bwMode="auto">
          <a:xfrm>
            <a:off x="5164604" y="1916832"/>
            <a:ext cx="2917512" cy="336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рофессии картинки\professi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0" t="28761" r="40188" b="58512"/>
          <a:stretch/>
        </p:blipFill>
        <p:spPr bwMode="auto">
          <a:xfrm>
            <a:off x="1475656" y="1902917"/>
            <a:ext cx="1944216" cy="193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профессии картинки\professii4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94" t="28064" r="5729" b="56119"/>
          <a:stretch/>
        </p:blipFill>
        <p:spPr bwMode="auto">
          <a:xfrm>
            <a:off x="1043608" y="3933056"/>
            <a:ext cx="2304256" cy="190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14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НАЗОВИ ПРОФЕССИЮ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esktop\профессии картинки\professi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92" t="75452" r="4487" b="6360"/>
          <a:stretch/>
        </p:blipFill>
        <p:spPr bwMode="auto">
          <a:xfrm>
            <a:off x="1187624" y="3789040"/>
            <a:ext cx="2162328" cy="212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профессии картинки\professi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9" t="75389" r="67141" b="6670"/>
          <a:stretch/>
        </p:blipFill>
        <p:spPr bwMode="auto">
          <a:xfrm>
            <a:off x="5854850" y="2636912"/>
            <a:ext cx="26942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профессии картинки\professii4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1" t="74354" r="37460" b="7260"/>
          <a:stretch/>
        </p:blipFill>
        <p:spPr bwMode="auto">
          <a:xfrm>
            <a:off x="1259632" y="1124744"/>
            <a:ext cx="2313883" cy="226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96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НАЗОВИ ПРОФЕССИЮ</a:t>
            </a:r>
            <a:endParaRPr lang="ru-RU" dirty="0"/>
          </a:p>
        </p:txBody>
      </p:sp>
      <p:pic>
        <p:nvPicPr>
          <p:cNvPr id="5" name="Picture 2" descr="C:\Users\User\Desktop\профессии картинки\professii4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t="52538" r="68689" b="29439"/>
          <a:stretch/>
        </p:blipFill>
        <p:spPr bwMode="auto">
          <a:xfrm>
            <a:off x="1259632" y="2132856"/>
            <a:ext cx="282850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профессии картинки\professi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3" t="51480" r="37282" b="32141"/>
          <a:stretch/>
        </p:blipFill>
        <p:spPr bwMode="auto">
          <a:xfrm>
            <a:off x="5200161" y="2492896"/>
            <a:ext cx="286796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9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НАЗОВИ ПРОФЕССИЮ</a:t>
            </a:r>
            <a:endParaRPr lang="ru-RU" dirty="0"/>
          </a:p>
        </p:txBody>
      </p:sp>
      <p:pic>
        <p:nvPicPr>
          <p:cNvPr id="8194" name="Picture 2" descr="C:\Users\User\Desktop\профессии картинки\professii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t="74361" r="69221" b="6882"/>
          <a:stretch/>
        </p:blipFill>
        <p:spPr bwMode="auto">
          <a:xfrm>
            <a:off x="1115616" y="1988840"/>
            <a:ext cx="2543429" cy="317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профессии картинки\professii5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8" t="75241" r="37587" b="7804"/>
          <a:stretch/>
        </p:blipFill>
        <p:spPr bwMode="auto">
          <a:xfrm>
            <a:off x="5292080" y="1268760"/>
            <a:ext cx="2808312" cy="260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профессии картинки\professii5.jpg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44" t="75770" r="6448" b="8214"/>
          <a:stretch/>
        </p:blipFill>
        <p:spPr bwMode="auto">
          <a:xfrm>
            <a:off x="5364088" y="3645024"/>
            <a:ext cx="279076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8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НАЗОВИ ПРОФЕССИЮ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User\Desktop\профессии картинки\professii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7" t="5161" r="70107" b="76559"/>
          <a:stretch/>
        </p:blipFill>
        <p:spPr bwMode="auto">
          <a:xfrm>
            <a:off x="1403648" y="2204864"/>
            <a:ext cx="1846510" cy="253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профессии картинки\professii5.jpg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4082" r="38480" b="77098"/>
          <a:stretch/>
        </p:blipFill>
        <p:spPr bwMode="auto">
          <a:xfrm>
            <a:off x="5436096" y="1412776"/>
            <a:ext cx="2302663" cy="253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профессии картинки\professii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0" t="5161" r="5083" b="78615"/>
          <a:stretch/>
        </p:blipFill>
        <p:spPr bwMode="auto">
          <a:xfrm>
            <a:off x="5602419" y="4077072"/>
            <a:ext cx="2302663" cy="190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75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2000" dirty="0" smtClean="0"/>
              <a:t>Кто </a:t>
            </a:r>
            <a:r>
              <a:rPr lang="ru-RU" sz="2000" dirty="0"/>
              <a:t>пропишет витамины?</a:t>
            </a:r>
          </a:p>
          <a:p>
            <a:pPr marL="0" indent="0" algn="ctr">
              <a:buNone/>
            </a:pPr>
            <a:r>
              <a:rPr lang="ru-RU" sz="2000" dirty="0"/>
              <a:t>Кто излечит от ангины?</a:t>
            </a:r>
          </a:p>
          <a:p>
            <a:pPr marL="0" indent="0" algn="ctr">
              <a:buNone/>
            </a:pPr>
            <a:r>
              <a:rPr lang="ru-RU" sz="2000" dirty="0"/>
              <a:t>На прививках ты не плач</a:t>
            </a:r>
          </a:p>
          <a:p>
            <a:pPr marL="0" indent="0" algn="ctr">
              <a:buNone/>
            </a:pPr>
            <a:r>
              <a:rPr lang="ru-RU" sz="2000" dirty="0"/>
              <a:t>Как лечиться знает…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3" descr="https://documents.infourok.ru/7b8d041d-d836-4f47-8bb9-7035f2450030/0/slide_22.jp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37" t="13543" r="6760" b="49715"/>
          <a:stretch/>
        </p:blipFill>
        <p:spPr bwMode="auto">
          <a:xfrm>
            <a:off x="3635896" y="1412776"/>
            <a:ext cx="1440160" cy="28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       </a:t>
            </a:r>
            <a:r>
              <a:rPr lang="ru-RU" sz="3600" b="1" dirty="0" smtClean="0"/>
              <a:t>ВРАЧ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94948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ОШИБКА ХУДОЖНИКА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1" t="20413" r="13202" b="23427"/>
          <a:stretch/>
        </p:blipFill>
        <p:spPr bwMode="auto">
          <a:xfrm>
            <a:off x="2195736" y="1484784"/>
            <a:ext cx="4398616" cy="449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59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ЧЕТВЕРТЫЙ ЛИШНИЙ</a:t>
            </a:r>
            <a:endParaRPr lang="ru-RU" dirty="0"/>
          </a:p>
        </p:txBody>
      </p:sp>
      <p:pic>
        <p:nvPicPr>
          <p:cNvPr id="6" name="Picture 2" descr="C:\Users\User\Desktop\профессии картинки\976042_15.jpe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1" t="38272" r="6115" b="37038"/>
          <a:stretch/>
        </p:blipFill>
        <p:spPr bwMode="auto">
          <a:xfrm>
            <a:off x="5220072" y="1329403"/>
            <a:ext cx="2383141" cy="218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профессии картинки\976042_1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98" t="67536" r="25193" b="9363"/>
          <a:stretch/>
        </p:blipFill>
        <p:spPr bwMode="auto">
          <a:xfrm>
            <a:off x="1619672" y="1526000"/>
            <a:ext cx="2098655" cy="179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профессии картинки\976042_15.jpeg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5" t="38272" r="45253" b="37027"/>
          <a:stretch/>
        </p:blipFill>
        <p:spPr bwMode="auto">
          <a:xfrm>
            <a:off x="5148064" y="4153813"/>
            <a:ext cx="2244747" cy="197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профессии картинки\professii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7" t="51048" r="39069" b="29387"/>
          <a:stretch/>
        </p:blipFill>
        <p:spPr bwMode="auto">
          <a:xfrm>
            <a:off x="2267744" y="4005064"/>
            <a:ext cx="1764163" cy="208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30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ЧЕТВЕРТЫЙ ЛИШНИЙ</a:t>
            </a:r>
            <a:endParaRPr lang="ru-RU" dirty="0"/>
          </a:p>
        </p:txBody>
      </p:sp>
      <p:pic>
        <p:nvPicPr>
          <p:cNvPr id="11266" name="Picture 2" descr="C:\Users\User\Desktop\профессии картинки\c97733aff1c1da19384d01544aae5ad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5" t="6047" r="36615" b="76954"/>
          <a:stretch/>
        </p:blipFill>
        <p:spPr bwMode="auto">
          <a:xfrm rot="5400000">
            <a:off x="5590240" y="3860049"/>
            <a:ext cx="1777444" cy="208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профессии картинки\c97733aff1c1da19384d01544aae5ad2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8" t="6047" r="7803" b="76978"/>
          <a:stretch/>
        </p:blipFill>
        <p:spPr bwMode="auto">
          <a:xfrm>
            <a:off x="1691680" y="3811219"/>
            <a:ext cx="1738113" cy="197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профессии картинки\c97733aff1c1da19384d01544aae5ad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5" t="27755" r="37735" b="54212"/>
          <a:stretch/>
        </p:blipFill>
        <p:spPr bwMode="auto">
          <a:xfrm rot="5400000">
            <a:off x="5402919" y="1451282"/>
            <a:ext cx="1605752" cy="211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Desktop\профессии картинки\hello_html_m4719e1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05" t="74742" b="2435"/>
          <a:stretch/>
        </p:blipFill>
        <p:spPr bwMode="auto">
          <a:xfrm>
            <a:off x="1619672" y="1569405"/>
            <a:ext cx="1863560" cy="189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84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ЧЕТВЕРТЫЙ ЛИШНИЙ</a:t>
            </a:r>
            <a:endParaRPr lang="ru-RU" dirty="0"/>
          </a:p>
        </p:txBody>
      </p:sp>
      <p:pic>
        <p:nvPicPr>
          <p:cNvPr id="12290" name="Picture 2" descr="C:\Users\User\Desktop\профессии картинки\c97733aff1c1da19384d01544aae5ad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1" t="55946" r="34591" b="27348"/>
          <a:stretch/>
        </p:blipFill>
        <p:spPr bwMode="auto">
          <a:xfrm>
            <a:off x="5508104" y="3861048"/>
            <a:ext cx="1939933" cy="193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профессии картинки\c97733aff1c1da19384d01544aae5ad2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72" t="76979" r="7570" b="4585"/>
          <a:stretch/>
        </p:blipFill>
        <p:spPr bwMode="auto">
          <a:xfrm>
            <a:off x="5508104" y="1246518"/>
            <a:ext cx="2076517" cy="229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esktop\профессии картинки\igra-loto-professii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6497" r="26111" b="4793"/>
          <a:stretch/>
        </p:blipFill>
        <p:spPr bwMode="auto">
          <a:xfrm>
            <a:off x="2123728" y="3612078"/>
            <a:ext cx="1875716" cy="243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ser\Desktop\профессии картинки\pazly-professii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" t="-1" r="66934" b="79140"/>
          <a:stretch/>
        </p:blipFill>
        <p:spPr bwMode="auto">
          <a:xfrm>
            <a:off x="1697518" y="1493015"/>
            <a:ext cx="272813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58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908720"/>
            <a:ext cx="2962672" cy="612304"/>
          </a:xfrm>
        </p:spPr>
        <p:txBody>
          <a:bodyPr>
            <a:normAutofit/>
          </a:bodyPr>
          <a:lstStyle/>
          <a:p>
            <a:r>
              <a:rPr lang="ru-RU" b="1" dirty="0" smtClean="0"/>
              <a:t>      УЧИТЕЛЬ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s://documents.infourok.ru/7b8d041d-d836-4f47-8bb9-7035f2450030/0/slide_2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6" t="59104" r="28648" b="10440"/>
          <a:stretch/>
        </p:blipFill>
        <p:spPr bwMode="auto">
          <a:xfrm>
            <a:off x="3250740" y="2060848"/>
            <a:ext cx="1656184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426931" y="4797152"/>
            <a:ext cx="4572000" cy="155427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600"/>
              </a:spcBef>
              <a:buClr>
                <a:srgbClr val="727CA3"/>
              </a:buClr>
              <a:buSzPct val="76000"/>
            </a:pPr>
            <a:r>
              <a:rPr lang="ru-RU" sz="2000" dirty="0">
                <a:solidFill>
                  <a:prstClr val="black"/>
                </a:solidFill>
              </a:rPr>
              <a:t>Громко прозвенел звонок</a:t>
            </a:r>
          </a:p>
          <a:p>
            <a:pPr lvl="0">
              <a:spcBef>
                <a:spcPts val="600"/>
              </a:spcBef>
              <a:buClr>
                <a:srgbClr val="727CA3"/>
              </a:buClr>
              <a:buSzPct val="76000"/>
            </a:pPr>
            <a:r>
              <a:rPr lang="ru-RU" sz="2000" dirty="0">
                <a:solidFill>
                  <a:prstClr val="black"/>
                </a:solidFill>
              </a:rPr>
              <a:t> В классе начался урок</a:t>
            </a:r>
          </a:p>
          <a:p>
            <a:pPr lvl="0">
              <a:spcBef>
                <a:spcPts val="600"/>
              </a:spcBef>
              <a:buClr>
                <a:srgbClr val="727CA3"/>
              </a:buClr>
              <a:buSzPct val="76000"/>
            </a:pPr>
            <a:r>
              <a:rPr lang="ru-RU" sz="2000" dirty="0">
                <a:solidFill>
                  <a:prstClr val="black"/>
                </a:solidFill>
              </a:rPr>
              <a:t>Знает школьник и родитель</a:t>
            </a:r>
          </a:p>
          <a:p>
            <a:pPr lvl="0">
              <a:spcBef>
                <a:spcPts val="600"/>
              </a:spcBef>
              <a:buClr>
                <a:srgbClr val="727CA3"/>
              </a:buClr>
              <a:buSzPct val="76000"/>
            </a:pPr>
            <a:r>
              <a:rPr lang="ru-RU" sz="2000" dirty="0">
                <a:solidFill>
                  <a:prstClr val="black"/>
                </a:solidFill>
              </a:rPr>
              <a:t>Проведет урок ….</a:t>
            </a:r>
          </a:p>
        </p:txBody>
      </p:sp>
    </p:spTree>
    <p:extLst>
      <p:ext uri="{BB962C8B-B14F-4D97-AF65-F5344CB8AC3E}">
        <p14:creationId xmlns:p14="http://schemas.microsoft.com/office/powerpoint/2010/main" val="5047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ПРОДАВЕЦ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2000" dirty="0" smtClean="0"/>
              <a:t>На </a:t>
            </a:r>
            <a:r>
              <a:rPr lang="ru-RU" sz="2000" dirty="0"/>
              <a:t>витрине все продукты:</a:t>
            </a:r>
          </a:p>
          <a:p>
            <a:pPr marL="0" indent="0" algn="ctr">
              <a:buNone/>
            </a:pPr>
            <a:r>
              <a:rPr lang="ru-RU" sz="2000" dirty="0" smtClean="0"/>
              <a:t>Мясо</a:t>
            </a:r>
            <a:r>
              <a:rPr lang="ru-RU" sz="2000" dirty="0"/>
              <a:t>, овощи и </a:t>
            </a:r>
            <a:r>
              <a:rPr lang="ru-RU" sz="2000" dirty="0" smtClean="0"/>
              <a:t>фрукты</a:t>
            </a:r>
          </a:p>
          <a:p>
            <a:pPr marL="0" indent="0" algn="ctr">
              <a:buNone/>
            </a:pPr>
            <a:r>
              <a:rPr lang="ru-RU" sz="2000" dirty="0" smtClean="0"/>
              <a:t>Хлеб</a:t>
            </a:r>
            <a:r>
              <a:rPr lang="ru-RU" sz="2000" dirty="0"/>
              <a:t>, конфеты, огурец</a:t>
            </a:r>
          </a:p>
          <a:p>
            <a:pPr marL="0" indent="0" algn="ctr">
              <a:buNone/>
            </a:pPr>
            <a:r>
              <a:rPr lang="ru-RU" sz="2000" dirty="0"/>
              <a:t>Все продаст </a:t>
            </a:r>
            <a:r>
              <a:rPr lang="ru-RU" sz="2000" dirty="0" smtClean="0"/>
              <a:t>нам….</a:t>
            </a:r>
            <a:endParaRPr lang="ru-RU" sz="2000" dirty="0"/>
          </a:p>
        </p:txBody>
      </p:sp>
      <p:pic>
        <p:nvPicPr>
          <p:cNvPr id="4" name="Рисунок 3" descr="https://documents.infourok.ru/7b8d041d-d836-4f47-8bb9-7035f2450030/0/slide_2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2" t="62083" r="6305" b="5475"/>
          <a:stretch/>
        </p:blipFill>
        <p:spPr bwMode="auto">
          <a:xfrm>
            <a:off x="3131840" y="1700808"/>
            <a:ext cx="1944216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789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ПОВАР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000" dirty="0" smtClean="0"/>
              <a:t>Ходит в белом колпаке</a:t>
            </a:r>
          </a:p>
          <a:p>
            <a:pPr marL="0" indent="0" algn="ctr">
              <a:buNone/>
            </a:pPr>
            <a:r>
              <a:rPr lang="ru-RU" sz="2000" dirty="0" smtClean="0"/>
              <a:t>С поварешкою в руке</a:t>
            </a:r>
          </a:p>
          <a:p>
            <a:pPr marL="0" indent="0" algn="ctr">
              <a:buNone/>
            </a:pPr>
            <a:r>
              <a:rPr lang="ru-RU" sz="2000" dirty="0" smtClean="0"/>
              <a:t>Он готовит нам обед:</a:t>
            </a:r>
          </a:p>
          <a:p>
            <a:pPr marL="0" indent="0" algn="ctr">
              <a:buNone/>
            </a:pPr>
            <a:r>
              <a:rPr lang="ru-RU" sz="2000" dirty="0" smtClean="0"/>
              <a:t>Кашу, щи и винегрет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18" t="55955" r="4045" b="2868"/>
          <a:stretch/>
        </p:blipFill>
        <p:spPr bwMode="auto">
          <a:xfrm>
            <a:off x="3635896" y="1556792"/>
            <a:ext cx="1584176" cy="269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65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СТРОИТЕЛЬ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000" dirty="0" smtClean="0"/>
          </a:p>
          <a:p>
            <a:pPr marL="0" indent="0" algn="ctr">
              <a:buNone/>
            </a:pPr>
            <a:r>
              <a:rPr lang="ru-RU" sz="2000" dirty="0" smtClean="0"/>
              <a:t>Кирпичи кладет он в ряд</a:t>
            </a:r>
          </a:p>
          <a:p>
            <a:pPr marL="0" indent="0" algn="ctr">
              <a:buNone/>
            </a:pPr>
            <a:r>
              <a:rPr lang="ru-RU" sz="2000" dirty="0" smtClean="0"/>
              <a:t>Строит садик для ребят</a:t>
            </a:r>
          </a:p>
          <a:p>
            <a:pPr marL="0" indent="0" algn="ctr">
              <a:buNone/>
            </a:pPr>
            <a:r>
              <a:rPr lang="ru-RU" sz="2000" dirty="0" smtClean="0"/>
              <a:t>Не шахтер и не водитель</a:t>
            </a:r>
          </a:p>
          <a:p>
            <a:pPr marL="0" indent="0" algn="ctr">
              <a:buNone/>
            </a:pPr>
            <a:r>
              <a:rPr lang="ru-RU" sz="2000" dirty="0" smtClean="0"/>
              <a:t>Дом построит нам ….</a:t>
            </a:r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5" t="54995" r="4142" b="4673"/>
          <a:stretch/>
        </p:blipFill>
        <p:spPr bwMode="auto">
          <a:xfrm>
            <a:off x="3491880" y="1124744"/>
            <a:ext cx="2378876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142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19256" cy="828328"/>
          </a:xfrm>
        </p:spPr>
        <p:txBody>
          <a:bodyPr/>
          <a:lstStyle/>
          <a:p>
            <a:pPr algn="ctr"/>
            <a:r>
              <a:rPr lang="ru-RU" b="1" dirty="0" smtClean="0"/>
              <a:t>ПОЖАРНЫЙ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000" dirty="0" smtClean="0"/>
          </a:p>
          <a:p>
            <a:pPr marL="0" indent="0" algn="ctr">
              <a:buNone/>
            </a:pPr>
            <a:r>
              <a:rPr lang="ru-RU" sz="2000" dirty="0" smtClean="0"/>
              <a:t>Темной ночью, ясным днем</a:t>
            </a:r>
          </a:p>
          <a:p>
            <a:pPr marL="0" indent="0" algn="ctr">
              <a:buNone/>
            </a:pPr>
            <a:r>
              <a:rPr lang="ru-RU" sz="2000" dirty="0" smtClean="0"/>
              <a:t>Он сражается с огнем</a:t>
            </a:r>
          </a:p>
          <a:p>
            <a:pPr marL="0" indent="0" algn="ctr">
              <a:buNone/>
            </a:pPr>
            <a:r>
              <a:rPr lang="ru-RU" sz="2000" dirty="0" smtClean="0"/>
              <a:t>В каске , словно воин славный</a:t>
            </a:r>
          </a:p>
          <a:p>
            <a:pPr marL="0" indent="0" algn="ctr">
              <a:buNone/>
            </a:pPr>
            <a:r>
              <a:rPr lang="ru-RU" sz="2000" dirty="0" smtClean="0"/>
              <a:t>На пожар спешит ….</a:t>
            </a:r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6" t="54995" r="22486" b="4673"/>
          <a:stretch/>
        </p:blipFill>
        <p:spPr bwMode="auto">
          <a:xfrm>
            <a:off x="3563888" y="1001724"/>
            <a:ext cx="2448272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ЧЬИ  ПРЕДМЕТЫ?</a:t>
            </a:r>
            <a:endParaRPr lang="ru-RU" dirty="0"/>
          </a:p>
        </p:txBody>
      </p:sp>
      <p:pic>
        <p:nvPicPr>
          <p:cNvPr id="6" name="Picture 2" descr="C:\Users\User\Desktop\профессии картинки\main_Для_портфолио.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3" t="5206" r="57053" b="64707"/>
          <a:stretch/>
        </p:blipFill>
        <p:spPr bwMode="auto">
          <a:xfrm>
            <a:off x="395536" y="1196752"/>
            <a:ext cx="3726201" cy="448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профессии картинки\main_Для_портфолио..jpg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8" t="35413" r="6554" b="38000"/>
          <a:stretch/>
        </p:blipFill>
        <p:spPr bwMode="auto">
          <a:xfrm>
            <a:off x="4572000" y="2132856"/>
            <a:ext cx="390299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68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ЧЬИ ПРЕДМЕТЫ?</a:t>
            </a:r>
            <a:endParaRPr lang="ru-RU" dirty="0"/>
          </a:p>
        </p:txBody>
      </p:sp>
      <p:pic>
        <p:nvPicPr>
          <p:cNvPr id="5" name="Picture 2" descr="C:\Users\User\Desktop\профессии картинки\main_Для_портфолио.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9" t="62533" r="4662" b="10283"/>
          <a:stretch/>
        </p:blipFill>
        <p:spPr bwMode="auto">
          <a:xfrm>
            <a:off x="4716016" y="2492896"/>
            <a:ext cx="395252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профессии картинки\main_Для_портфолио..jpg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4" t="35116" r="55744" b="37678"/>
          <a:stretch/>
        </p:blipFill>
        <p:spPr bwMode="auto">
          <a:xfrm>
            <a:off x="467544" y="1556792"/>
            <a:ext cx="4222443" cy="40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27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126</TotalTime>
  <Words>164</Words>
  <Application>Microsoft Office PowerPoint</Application>
  <PresentationFormat>Экран (4:3)</PresentationFormat>
  <Paragraphs>82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Начальная</vt:lpstr>
      <vt:lpstr>                                    ВИКТОРИНА   «МИР ПРОФЕССИЙ»  для детей  5-7 лет                        </vt:lpstr>
      <vt:lpstr>                                      ВРАЧ</vt:lpstr>
      <vt:lpstr>      УЧИТЕЛЬ</vt:lpstr>
      <vt:lpstr>ПРОДАВЕЦ</vt:lpstr>
      <vt:lpstr>ПОВАР</vt:lpstr>
      <vt:lpstr>СТРОИТЕЛЬ</vt:lpstr>
      <vt:lpstr>ПОЖАРНЫЙ</vt:lpstr>
      <vt:lpstr>                               ЧЬИ  ПРЕДМЕТЫ?</vt:lpstr>
      <vt:lpstr>                         ЧЬИ ПРЕДМЕТЫ?</vt:lpstr>
      <vt:lpstr>                       ЧЬИ ПРЕДМЕТЫ?</vt:lpstr>
      <vt:lpstr>НАЗОВИ ПРОФЕССИЮ</vt:lpstr>
      <vt:lpstr>НАЗОВИ ПРОФЕССИЮ</vt:lpstr>
      <vt:lpstr>                      НАЗОВИ ПРОФЕССИЮ</vt:lpstr>
      <vt:lpstr>                     НАЗОВИ ПРОФЕССИЮ</vt:lpstr>
      <vt:lpstr>НАЗОВИ ПРОФЕССИЮ</vt:lpstr>
      <vt:lpstr>                    НАЗОВИ ПРОФЕССИЮ</vt:lpstr>
      <vt:lpstr>                        НАЗОВИ ПРОФЕССИЮ</vt:lpstr>
      <vt:lpstr>                          НАЗОВИ ПРОФЕССИЮ</vt:lpstr>
      <vt:lpstr>                         НАЗОВИ ПРОФЕССИЮ</vt:lpstr>
      <vt:lpstr>                     ОШИБКА ХУДОЖНИКА</vt:lpstr>
      <vt:lpstr>                       ЧЕТВЕРТЫЙ ЛИШНИЙ</vt:lpstr>
      <vt:lpstr>                           ЧЕТВЕРТЫЙ ЛИШНИЙ</vt:lpstr>
      <vt:lpstr>                            ЧЕТВЕРТЫЙ ЛИШНИЙ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 «ПРОФЕССИИ»</dc:title>
  <dc:creator>User</dc:creator>
  <cp:lastModifiedBy>user</cp:lastModifiedBy>
  <cp:revision>16</cp:revision>
  <dcterms:created xsi:type="dcterms:W3CDTF">2022-02-13T13:06:28Z</dcterms:created>
  <dcterms:modified xsi:type="dcterms:W3CDTF">2023-04-06T13:55:43Z</dcterms:modified>
</cp:coreProperties>
</file>