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D5BF2-E850-4B98-8A41-E6D6E186BA68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DA09C-D36A-4E8B-B17E-AD66BC4D56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601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D5BF2-E850-4B98-8A41-E6D6E186BA68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DA09C-D36A-4E8B-B17E-AD66BC4D56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791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smtClean="0"/>
              <a:t>Какие игры и задания </a:t>
            </a:r>
            <a:br>
              <a:rPr lang="ru-RU" sz="3600" smtClean="0"/>
            </a:br>
            <a:r>
              <a:rPr lang="ru-RU" sz="3600" smtClean="0"/>
              <a:t>использовать  для развития  познавательной активности </a:t>
            </a:r>
            <a:br>
              <a:rPr lang="ru-RU" sz="3600" smtClean="0"/>
            </a:br>
            <a:r>
              <a:rPr lang="ru-RU" sz="3600" smtClean="0"/>
              <a:t>детей старшего дошкольного возраста в условиях ДОУ ?</a:t>
            </a:r>
            <a:endParaRPr lang="ru-RU" sz="36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848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smtClean="0"/>
              <a:t>Игра «Найди лишнее»</a:t>
            </a:r>
            <a:br>
              <a:rPr lang="ru-RU" sz="2800" b="1" smtClean="0"/>
            </a:br>
            <a:r>
              <a:rPr lang="ru-RU" sz="2800" smtClean="0"/>
              <a:t>Учимся правильно формулировать задания:</a:t>
            </a:r>
            <a:br>
              <a:rPr lang="ru-RU" sz="2800" smtClean="0"/>
            </a:br>
            <a:r>
              <a:rPr lang="ru-RU" sz="2800" smtClean="0"/>
              <a:t>На рисунке пять фигур.  Какая из них лишняя и почему?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92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smtClean="0"/>
              <a:t/>
            </a:r>
            <a:br>
              <a:rPr lang="ru-RU" sz="3600" smtClean="0"/>
            </a:br>
            <a:r>
              <a:rPr lang="ru-RU" sz="3600" smtClean="0"/>
              <a:t>                     </a:t>
            </a:r>
            <a:r>
              <a:rPr lang="ru-RU" sz="3200" smtClean="0"/>
              <a:t>Игра «Назови одним словом»</a:t>
            </a:r>
            <a:br>
              <a:rPr lang="ru-RU" sz="3200" smtClean="0"/>
            </a:br>
            <a:r>
              <a:rPr lang="ru-RU" sz="2400" smtClean="0"/>
              <a:t>                            </a:t>
            </a:r>
            <a:r>
              <a:rPr lang="ru-RU" sz="2400" smtClean="0">
                <a:solidFill>
                  <a:schemeClr val="accent6">
                    <a:lumMod val="75000"/>
                  </a:schemeClr>
                </a:solidFill>
              </a:rPr>
              <a:t>Учимся правильно формулировать задания!</a:t>
            </a:r>
            <a:br>
              <a:rPr lang="ru-RU" sz="240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smtClean="0"/>
              <a:t/>
            </a:r>
            <a:br>
              <a:rPr lang="ru-RU" sz="2400" smtClean="0"/>
            </a:br>
            <a:endParaRPr lang="ru-RU" sz="20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739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smtClean="0"/>
              <a:t>               Игра «Назови одним словом»</a:t>
            </a:r>
            <a:br>
              <a:rPr lang="ru-RU" sz="3600" smtClean="0"/>
            </a:br>
            <a:r>
              <a:rPr lang="ru-RU" sz="3600" smtClean="0"/>
              <a:t>      </a:t>
            </a:r>
            <a:r>
              <a:rPr lang="ru-RU" sz="2800" smtClean="0"/>
              <a:t>Учимся правильно формулировать задания: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00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smtClean="0"/>
              <a:t>Виммельбух ( </a:t>
            </a:r>
            <a:r>
              <a:rPr lang="ru-RU" sz="2400" smtClean="0"/>
              <a:t>нем.</a:t>
            </a:r>
            <a:r>
              <a:rPr lang="en-US" sz="2400" smtClean="0"/>
              <a:t>Wimmelbuch </a:t>
            </a:r>
            <a:r>
              <a:rPr lang="ru-RU" sz="2400" smtClean="0"/>
              <a:t> сокращенно от нем. </a:t>
            </a:r>
            <a:r>
              <a:rPr lang="en-US" sz="2400" smtClean="0"/>
              <a:t>Wimmelbilderbuch- </a:t>
            </a:r>
            <a:r>
              <a:rPr lang="ru-RU" sz="2400" smtClean="0"/>
              <a:t>книжка с мельтешащими картинками)</a:t>
            </a:r>
            <a:endParaRPr lang="ru-RU" sz="24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24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smtClean="0"/>
              <a:t>Игры- квесты</a:t>
            </a:r>
            <a:endParaRPr lang="ru-RU" sz="44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736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Кубик Блума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680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13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smtClean="0"/>
              <a:t>Познавательная активность  формируется путем создания определенных условий,  в которых дети:</a:t>
            </a:r>
            <a:br>
              <a:rPr lang="ru-RU" sz="2800" b="1" smtClean="0"/>
            </a:b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157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smtClean="0"/>
              <a:t>Рекомендации к подбору  игр, заданий и упражнений:</a:t>
            </a:r>
            <a:br>
              <a:rPr lang="ru-RU" sz="3200" smtClean="0"/>
            </a:b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422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Игры на развитие мышления, внимания, памяти, воображения</a:t>
            </a:r>
            <a:r>
              <a:rPr lang="ru-RU" sz="3600" smtClean="0"/>
              <a:t>.</a:t>
            </a:r>
            <a:endParaRPr lang="ru-RU" sz="36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997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026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Игры на развитие мышления, внимания, памяти, воображения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749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778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b="1" smtClean="0"/>
              <a:t>Игры  «Ходилки</a:t>
            </a:r>
            <a:r>
              <a:rPr lang="ru-RU" sz="1800" smtClean="0"/>
              <a:t> </a:t>
            </a:r>
            <a:r>
              <a:rPr lang="ru-RU" sz="1800" b="1" smtClean="0"/>
              <a:t>-бродилки</a:t>
            </a:r>
            <a:r>
              <a:rPr lang="ru-RU" sz="1800" smtClean="0"/>
              <a:t> » </a:t>
            </a:r>
            <a:r>
              <a:rPr lang="ru-RU" sz="1800" b="1" smtClean="0"/>
              <a:t>—</a:t>
            </a:r>
            <a:r>
              <a:rPr lang="ru-RU" sz="1800" smtClean="0"/>
              <a:t> </a:t>
            </a:r>
            <a:r>
              <a:rPr lang="ru-RU" sz="1800" b="1" smtClean="0"/>
              <a:t>так</a:t>
            </a:r>
            <a:r>
              <a:rPr lang="ru-RU" sz="1800" smtClean="0"/>
              <a:t> </a:t>
            </a:r>
            <a:r>
              <a:rPr lang="ru-RU" sz="1800" b="1" smtClean="0"/>
              <a:t>называются</a:t>
            </a:r>
            <a:r>
              <a:rPr lang="ru-RU" sz="1800" smtClean="0"/>
              <a:t> </a:t>
            </a:r>
            <a:r>
              <a:rPr lang="ru-RU" sz="1800" b="1" smtClean="0"/>
              <a:t>настольные</a:t>
            </a:r>
            <a:r>
              <a:rPr lang="ru-RU" sz="1800" smtClean="0"/>
              <a:t> </a:t>
            </a:r>
            <a:r>
              <a:rPr lang="ru-RU" sz="1800" b="1" smtClean="0"/>
              <a:t>игры, в</a:t>
            </a:r>
            <a:r>
              <a:rPr lang="ru-RU" sz="1800" smtClean="0"/>
              <a:t> </a:t>
            </a:r>
            <a:r>
              <a:rPr lang="ru-RU" sz="1800" b="1" smtClean="0"/>
              <a:t>которых</a:t>
            </a:r>
            <a:r>
              <a:rPr lang="ru-RU" sz="1800" smtClean="0"/>
              <a:t>  </a:t>
            </a:r>
            <a:r>
              <a:rPr lang="ru-RU" sz="1800" b="1" smtClean="0"/>
              <a:t>игроки</a:t>
            </a:r>
            <a:r>
              <a:rPr lang="ru-RU" sz="1800" smtClean="0"/>
              <a:t>  </a:t>
            </a:r>
            <a:r>
              <a:rPr lang="ru-RU" sz="1800" b="1" smtClean="0"/>
              <a:t>передвигают</a:t>
            </a:r>
            <a:r>
              <a:rPr lang="ru-RU" sz="1800" smtClean="0"/>
              <a:t>  </a:t>
            </a:r>
            <a:r>
              <a:rPr lang="ru-RU" sz="1800" b="1" smtClean="0"/>
              <a:t>свою</a:t>
            </a:r>
            <a:r>
              <a:rPr lang="ru-RU" sz="1800" smtClean="0"/>
              <a:t> </a:t>
            </a:r>
            <a:r>
              <a:rPr lang="ru-RU" sz="1800" b="1" smtClean="0"/>
              <a:t>  фишку  </a:t>
            </a:r>
            <a:r>
              <a:rPr lang="ru-RU" sz="1800" smtClean="0"/>
              <a:t> </a:t>
            </a:r>
            <a:r>
              <a:rPr lang="ru-RU" sz="1800" b="1" smtClean="0"/>
              <a:t>по</a:t>
            </a:r>
            <a:r>
              <a:rPr lang="ru-RU" sz="1800" smtClean="0"/>
              <a:t>  </a:t>
            </a:r>
            <a:r>
              <a:rPr lang="ru-RU" sz="1800" b="1" smtClean="0"/>
              <a:t>треку </a:t>
            </a:r>
            <a:r>
              <a:rPr lang="ru-RU" sz="1800" smtClean="0"/>
              <a:t> </a:t>
            </a:r>
            <a:r>
              <a:rPr lang="ru-RU" sz="1800" b="1" smtClean="0"/>
              <a:t>от</a:t>
            </a:r>
            <a:r>
              <a:rPr lang="ru-RU" sz="1800" smtClean="0"/>
              <a:t> </a:t>
            </a:r>
            <a:r>
              <a:rPr lang="ru-RU" sz="1800" b="1" smtClean="0"/>
              <a:t>старта</a:t>
            </a:r>
            <a:r>
              <a:rPr lang="ru-RU" sz="1800" smtClean="0"/>
              <a:t>  </a:t>
            </a:r>
            <a:r>
              <a:rPr lang="ru-RU" sz="1800" b="1" smtClean="0"/>
              <a:t>до</a:t>
            </a:r>
            <a:r>
              <a:rPr lang="ru-RU" sz="1800" smtClean="0"/>
              <a:t> </a:t>
            </a:r>
            <a:r>
              <a:rPr lang="ru-RU" sz="1800" b="1" smtClean="0"/>
              <a:t>финиша.</a:t>
            </a:r>
            <a:r>
              <a:rPr lang="ru-RU" sz="1800" smtClean="0"/>
              <a:t> Для   определения   количества  следующих  шагов бросается   кубик.</a:t>
            </a:r>
            <a:br>
              <a:rPr lang="ru-RU" sz="1800" smtClean="0"/>
            </a:br>
            <a:r>
              <a:rPr lang="ru-RU" sz="1800" b="1" smtClean="0"/>
              <a:t>Приемы для развития  познавательной  активности  при  использовании  игр</a:t>
            </a:r>
            <a:r>
              <a:rPr lang="ru-RU" sz="1800" smtClean="0"/>
              <a:t>:</a:t>
            </a:r>
            <a:br>
              <a:rPr lang="ru-RU" sz="1800" smtClean="0"/>
            </a:br>
            <a:r>
              <a:rPr lang="ru-RU" sz="1800" smtClean="0"/>
              <a:t>1. Придумай  новые  правила</a:t>
            </a:r>
            <a:br>
              <a:rPr lang="ru-RU" sz="1800" smtClean="0"/>
            </a:br>
            <a:r>
              <a:rPr lang="ru-RU" sz="1800" smtClean="0"/>
              <a:t>2. Поиск   персонажей,  деталей </a:t>
            </a:r>
            <a:br>
              <a:rPr lang="ru-RU" sz="1800" smtClean="0"/>
            </a:br>
            <a:r>
              <a:rPr lang="ru-RU" sz="1800" smtClean="0"/>
              <a:t>3.  Пройди  игру  наоборот.</a:t>
            </a:r>
            <a:endParaRPr lang="ru-RU" sz="18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226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Игры на развитие мышления, внимания, памяти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5497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</Words>
  <Application>Microsoft Office PowerPoint</Application>
  <PresentationFormat>Экран (4:3)</PresentationFormat>
  <Paragraphs>13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Какие игры и задания  использовать  для развития  познавательной активности  детей старшего дошкольного возраста в условиях ДОУ ?</vt:lpstr>
      <vt:lpstr>Познавательная активность  формируется путем создания определенных условий,  в которых дети: </vt:lpstr>
      <vt:lpstr>Рекомендации к подбору  игр, заданий и упражнений: </vt:lpstr>
      <vt:lpstr>Игры на развитие мышления, внимания, памяти, воображения.</vt:lpstr>
      <vt:lpstr>Презентация PowerPoint</vt:lpstr>
      <vt:lpstr>Игры на развитие мышления, внимания, памяти, воображения</vt:lpstr>
      <vt:lpstr>Презентация PowerPoint</vt:lpstr>
      <vt:lpstr>Игры  «Ходилки -бродилки » — так называются настольные игры, в которых  игроки  передвигают  свою   фишку   по  треку  от старта  до финиша. Для   определения   количества  следующих  шагов бросается   кубик. Приемы для развития  познавательной  активности  при  использовании  игр: 1. Придумай  новые  правила 2. Поиск   персонажей,  деталей  3.  Пройди  игру  наоборот.</vt:lpstr>
      <vt:lpstr>Игры на развитие мышления, внимания, памяти</vt:lpstr>
      <vt:lpstr>Игра «Найди лишнее» Учимся правильно формулировать задания: На рисунке пять фигур.  Какая из них лишняя и почему?</vt:lpstr>
      <vt:lpstr>                      Игра «Назови одним словом»                             Учимся правильно формулировать задания!  </vt:lpstr>
      <vt:lpstr>               Игра «Назови одним словом»       Учимся правильно формулировать задания:</vt:lpstr>
      <vt:lpstr>Виммельбух ( нем.Wimmelbuch  сокращенно от нем. Wimmelbilderbuch- книжка с мельтешащими картинками)</vt:lpstr>
      <vt:lpstr>Игры- квесты</vt:lpstr>
      <vt:lpstr>Кубик Блума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Какие игры и задания  использовать  для развития  познавательной активности  детей старшего дошкольного возраста в условиях ДОУ ?</dc:title>
  <dc:creator>user</dc:creator>
  <cp:lastModifiedBy>user</cp:lastModifiedBy>
  <cp:revision>2</cp:revision>
  <dcterms:created xsi:type="dcterms:W3CDTF">2022-12-01T09:38:33Z</dcterms:created>
  <dcterms:modified xsi:type="dcterms:W3CDTF">2022-12-01T09:40:11Z</dcterms:modified>
</cp:coreProperties>
</file>