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522FB-A482-4883-8CEB-0DCDAB9915D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7C4-EADF-4C48-90DF-1C178CB4B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5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522FB-A482-4883-8CEB-0DCDAB9915D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07C4-EADF-4C48-90DF-1C178CB4B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3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онсультация для педагогов «Использование  игровых проблемных  ситуаций для развития познавательной активности детей старшего  дошкольного возраста»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50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99"/>
    </mc:Choice>
    <mc:Fallback>
      <p:transition spd="slow" advTm="1059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Актуальность</a:t>
            </a:r>
            <a:endParaRPr lang="ru-RU" sz="4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2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340"/>
    </mc:Choice>
    <mc:Fallback>
      <p:transition spd="slow" advTm="8634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59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34"/>
    </mc:Choice>
    <mc:Fallback>
      <p:transition spd="slow" advTm="2643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Положительные моменты использования проблемных ситуаций</a:t>
            </a:r>
            <a:endParaRPr lang="ru-RU" sz="36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02"/>
    </mc:Choice>
    <mc:Fallback>
      <p:transition spd="slow" advTm="5450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Процесс постановки и решения проблемной ситуации состоит из следующих этапов: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4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237"/>
    </mc:Choice>
    <mc:Fallback>
      <p:transition spd="slow" advTm="18423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Условия  для успешного применения  проблемно- поисковых ситуаций</a:t>
            </a:r>
            <a:br>
              <a:rPr lang="ru-RU" sz="2800" b="1" smtClean="0"/>
            </a:br>
            <a:r>
              <a:rPr lang="ru-RU" sz="2800" b="1" smtClean="0"/>
              <a:t> в работе с дошкольниками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3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54"/>
    </mc:Choice>
    <mc:Fallback>
      <p:transition spd="slow" advTm="677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4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129"/>
    </mc:Choice>
    <mc:Fallback>
      <p:transition spd="slow" advTm="48129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Консультация для педагогов «Использование  игровых проблемных  ситуаций для развития познавательной активности детей старшего  дошкольного возраста»</vt:lpstr>
      <vt:lpstr>Актуальность</vt:lpstr>
      <vt:lpstr>Презентация PowerPoint</vt:lpstr>
      <vt:lpstr>Положительные моменты использования проблемных ситуаций</vt:lpstr>
      <vt:lpstr>Процесс постановки и решения проблемной ситуации состоит из следующих этапов:</vt:lpstr>
      <vt:lpstr>Условия  для успешного применения  проблемно- поисковых ситуаций  в работе с дошкольниками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педагогов «Использование  игровых проблемных  ситуаций для развития познавательной активности детей старшего  дошкольного возраста»</dc:title>
  <dc:creator>User</dc:creator>
  <cp:lastModifiedBy>User</cp:lastModifiedBy>
  <cp:revision>1</cp:revision>
  <dcterms:created xsi:type="dcterms:W3CDTF">2023-04-06T06:23:24Z</dcterms:created>
  <dcterms:modified xsi:type="dcterms:W3CDTF">2023-04-06T06:23:24Z</dcterms:modified>
</cp:coreProperties>
</file>