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664E3-1DDF-458B-AE8C-0306B2B7FD02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5DEF-1E22-4F82-9089-1D0EE3D82C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336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664E3-1DDF-458B-AE8C-0306B2B7FD02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F5DEF-1E22-4F82-9089-1D0EE3D82C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923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Использование кубика Блума </a:t>
            </a:r>
            <a:br>
              <a:rPr lang="ru-RU" sz="36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 для развития познавательной активности детей старшего  дошкольного возраста</a:t>
            </a:r>
            <a:endParaRPr lang="ru-RU" sz="36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86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99"/>
    </mc:Choice>
    <mc:Fallback xmlns="">
      <p:transition spd="slow" advTm="1059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smtClean="0"/>
              <a:t>Бенджамин Сэмюэл Блум </a:t>
            </a:r>
            <a:br>
              <a:rPr lang="ru-RU" sz="3600" smtClean="0"/>
            </a:b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08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Кубик Блума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259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/>
              <a:t>Методика применения </a:t>
            </a:r>
            <a:endParaRPr lang="ru-RU" sz="4000" b="1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10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«НАЗОВИ»  - предполагает воспроизведение событий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660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«ОБЪЯСНИ» – рассмотрение вопроса с разных точек зрения, уточнение деталей.</a:t>
            </a:r>
            <a:endParaRPr lang="ru-RU" sz="2800" b="1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509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273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/>
              <a:t>Преимущества использования кубика Блума</a:t>
            </a:r>
            <a:endParaRPr lang="ru-RU" sz="3200" b="1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965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Использование кубика Блума   для развития познавательной активности детей старшего  дошкольного возраста</vt:lpstr>
      <vt:lpstr>Бенджамин Сэмюэл Блум  </vt:lpstr>
      <vt:lpstr>Кубик Блума</vt:lpstr>
      <vt:lpstr>Методика применения </vt:lpstr>
      <vt:lpstr>«НАЗОВИ»  - предполагает воспроизведение событий</vt:lpstr>
      <vt:lpstr>«ОБЪЯСНИ» – рассмотрение вопроса с разных точек зрения, уточнение деталей.</vt:lpstr>
      <vt:lpstr>Презентация PowerPoint</vt:lpstr>
      <vt:lpstr>Преимущества использования кубика Блума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кубика Блума   для развития познавательной активности детей старшего  дошкольного возраста</dc:title>
  <dc:creator>user</dc:creator>
  <cp:lastModifiedBy>user</cp:lastModifiedBy>
  <cp:revision>2</cp:revision>
  <dcterms:created xsi:type="dcterms:W3CDTF">2022-12-01T09:51:45Z</dcterms:created>
  <dcterms:modified xsi:type="dcterms:W3CDTF">2022-12-01T09:52:56Z</dcterms:modified>
</cp:coreProperties>
</file>