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13792-FE39-4937-A0FE-D005C19D7355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7E1BE-FEC7-4D07-906F-F1BC1E057F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81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613792-FE39-4937-A0FE-D005C19D7355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07E1BE-FEC7-4D07-906F-F1BC1E057F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3612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smtClean="0"/>
              <a:t>Проведение  мастер – класса с родителями  и детьми в дистанционном режиме</a:t>
            </a:r>
            <a:endParaRPr lang="ru-RU" sz="3200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9424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Подготовительный этап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622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План – конспект мастер- класса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7100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План – конспект мастер- класса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436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План мастер-класса, проводимого в дистанционном режиме </a:t>
            </a:r>
            <a:br>
              <a:rPr lang="ru-RU" smtClean="0"/>
            </a:b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42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План мастер-класса ( дистанционная форма проведения)</a:t>
            </a:r>
            <a:br>
              <a:rPr lang="ru-RU" smtClean="0"/>
            </a:b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0792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План мастер-класса (дистанционная форма проведения)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0346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Рекомендации  для педагога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7923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             Желаем творческий успехов!</a:t>
            </a:r>
            <a:br>
              <a:rPr lang="ru-RU" smtClean="0"/>
            </a:b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1131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</Words>
  <Application>Microsoft Office PowerPoint</Application>
  <PresentationFormat>Экран (4:3)</PresentationFormat>
  <Paragraphs>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Проведение  мастер – класса с родителями  и детьми в дистанционном режиме</vt:lpstr>
      <vt:lpstr>Подготовительный этап </vt:lpstr>
      <vt:lpstr>План – конспект мастер- класса </vt:lpstr>
      <vt:lpstr>План – конспект мастер- класса </vt:lpstr>
      <vt:lpstr>План мастер-класса, проводимого в дистанционном режиме  </vt:lpstr>
      <vt:lpstr>План мастер-класса ( дистанционная форма проведения) </vt:lpstr>
      <vt:lpstr>План мастер-класса (дистанционная форма проведения)</vt:lpstr>
      <vt:lpstr>Рекомендации  для педагога</vt:lpstr>
      <vt:lpstr>             Желаем творческий успехов! 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Проведение  мастер – класса с родителями  и детьми в дистанционном режиме</dc:title>
  <dc:creator>User</dc:creator>
  <cp:lastModifiedBy>User</cp:lastModifiedBy>
  <cp:revision>1</cp:revision>
  <dcterms:created xsi:type="dcterms:W3CDTF">2023-04-06T07:10:56Z</dcterms:created>
  <dcterms:modified xsi:type="dcterms:W3CDTF">2023-04-06T07:10:56Z</dcterms:modified>
</cp:coreProperties>
</file>