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375B-8EC2-49CB-BEC4-54B08704340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6B15B-23C5-4401-B4DB-F541DEF53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03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E375B-8EC2-49CB-BEC4-54B08704340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6B15B-23C5-4401-B4DB-F541DEF53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706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913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Нормативно- правовая база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48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Словарь терминов 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28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Специальные категория ПД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34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Порядок осуществления обработки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913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Право субъекта ПД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90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Обязанность оператора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96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Право доступа к персональным данным субъектов персональных данных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393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Ответсвенность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999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Экран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Нормативно- правовая база</vt:lpstr>
      <vt:lpstr>Словарь терминов </vt:lpstr>
      <vt:lpstr>Специальные категория ПД</vt:lpstr>
      <vt:lpstr>Порядок осуществления обработки </vt:lpstr>
      <vt:lpstr>Право субъекта ПД</vt:lpstr>
      <vt:lpstr>Обязанность оператора </vt:lpstr>
      <vt:lpstr>Право доступа к персональным данным субъектов персональных данных</vt:lpstr>
      <vt:lpstr>Ответсвенность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2023-04-06T06:18:26Z</dcterms:created>
  <dcterms:modified xsi:type="dcterms:W3CDTF">2023-04-06T06:18:26Z</dcterms:modified>
</cp:coreProperties>
</file>