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F29A-0DA6-4C91-BD14-E8515FF9C1E1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CFE3-D5B8-4E4C-AA5D-E050913B0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3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7F29A-0DA6-4C91-BD14-E8515FF9C1E1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2CFE3-D5B8-4E4C-AA5D-E050913B0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8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mtClean="0">
                <a:solidFill>
                  <a:schemeClr val="accent1">
                    <a:lumMod val="75000"/>
                  </a:schemeClr>
                </a:solidFill>
              </a:rPr>
              <a:t>«Дидактические  игры                               по формированию                            гендерных представлений                                                 у дошкольников» </a:t>
            </a:r>
            <a:br>
              <a:rPr lang="ru-RU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88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Дидактическая игра «Салон причесок»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32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Дидактическая игра «Профессии»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92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Дидактическая игра «Оденем куклу на прогулку»                                                        (кукла Саша  –мальчик,  кукла Маша – девочка 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65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Педагогу на заметку </a:t>
            </a:r>
            <a:r>
              <a:rPr lang="ru-RU" b="1" smtClean="0"/>
              <a:t>: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645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08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C00000"/>
                </a:solidFill>
              </a:rPr>
              <a:t>Особенности дидактических игр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09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Картотека дидактических игр по формированию гендерных представлений у детей дошкольного возраста</a:t>
            </a:r>
            <a:br>
              <a:rPr lang="ru-RU" smtClean="0">
                <a:solidFill>
                  <a:srgbClr val="C00000"/>
                </a:solidFill>
              </a:rPr>
            </a:br>
            <a:r>
              <a:rPr lang="ru-RU" smtClean="0">
                <a:solidFill>
                  <a:srgbClr val="C00000"/>
                </a:solidFill>
              </a:rPr>
              <a:t/>
            </a:r>
            <a:br>
              <a:rPr lang="ru-RU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9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smtClean="0">
                <a:solidFill>
                  <a:srgbClr val="C00000"/>
                </a:solidFill>
              </a:rPr>
              <a:t>Дидактическая игра «Портрет»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69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Дидактическая игра «Портрет»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62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24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Дидактическая игра «Портрет»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37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Дидактическая игра  «Разложи вещи в шкаф»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45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C00000"/>
                </a:solidFill>
              </a:rPr>
              <a:t>Дидактическая игра «Разложи вещи по сумкам»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790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«Дидактические  игры                               по формированию                            гендерных представлений                                                 у дошкольников»  </vt:lpstr>
      <vt:lpstr>Особенности дидактических игр</vt:lpstr>
      <vt:lpstr>Картотека дидактических игр по формированию гендерных представлений у детей дошкольного возраста  </vt:lpstr>
      <vt:lpstr>Дидактическая игра «Портрет»</vt:lpstr>
      <vt:lpstr>Дидактическая игра «Портрет»</vt:lpstr>
      <vt:lpstr>Презентация PowerPoint</vt:lpstr>
      <vt:lpstr>Дидактическая игра «Портрет»</vt:lpstr>
      <vt:lpstr>Дидактическая игра  «Разложи вещи в шкаф»</vt:lpstr>
      <vt:lpstr>Дидактическая игра «Разложи вещи по сумкам»</vt:lpstr>
      <vt:lpstr>Дидактическая игра «Салон причесок» </vt:lpstr>
      <vt:lpstr>Дидактическая игра «Профессии»</vt:lpstr>
      <vt:lpstr>Дидактическая игра «Оденем куклу на прогулку»                                                        (кукла Саша  –мальчик,  кукла Маша – девочка )</vt:lpstr>
      <vt:lpstr>Педагогу на заметку :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«Дидактические  игры                               по формированию                            гендерных представлений                                                 у дошкольников»  </dc:title>
  <dc:creator>User</dc:creator>
  <cp:lastModifiedBy>User</cp:lastModifiedBy>
  <cp:revision>1</cp:revision>
  <dcterms:created xsi:type="dcterms:W3CDTF">2023-04-06T06:34:20Z</dcterms:created>
  <dcterms:modified xsi:type="dcterms:W3CDTF">2023-04-06T06:34:20Z</dcterms:modified>
</cp:coreProperties>
</file>