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0" r:id="rId2"/>
    <p:sldId id="261" r:id="rId3"/>
    <p:sldId id="262" r:id="rId4"/>
    <p:sldId id="260" r:id="rId5"/>
    <p:sldId id="257" r:id="rId6"/>
    <p:sldId id="274" r:id="rId7"/>
    <p:sldId id="267" r:id="rId8"/>
    <p:sldId id="269" r:id="rId9"/>
    <p:sldId id="276" r:id="rId10"/>
    <p:sldId id="268" r:id="rId11"/>
    <p:sldId id="265" r:id="rId12"/>
    <p:sldId id="266" r:id="rId13"/>
    <p:sldId id="271" r:id="rId14"/>
    <p:sldId id="27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>
      <p:cViewPr>
        <p:scale>
          <a:sx n="68" d="100"/>
          <a:sy n="68" d="100"/>
        </p:scale>
        <p:origin x="-1872" y="-40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6B497-E7DB-4DEF-A2DB-FC97BDC49FC4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CB0CC-304D-4C4F-BE81-16BD00A4A2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1014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nau-ra.ru/netcat_files/2879_173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30003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ДЕТСКАЯ ЦИФРОВАЯ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 ЛАБОРАТОРИЯ</a:t>
            </a:r>
            <a:r>
              <a:rPr lang="ru-RU" altLang="ru-RU" sz="9600" dirty="0" smtClean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ru-RU" altLang="ru-RU" sz="9600" dirty="0" smtClean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</a:br>
            <a:r>
              <a:rPr lang="ru-RU" altLang="ru-RU" sz="2700" dirty="0" smtClean="0">
                <a:solidFill>
                  <a:srgbClr val="002060"/>
                </a:solidFill>
                <a:latin typeface="Impact" panose="020B0806030902050204" pitchFamily="34" charset="0"/>
              </a:rPr>
              <a:t>«НАУРАША В СТРАНЕ НАУРАНДИИ»</a:t>
            </a:r>
            <a:r>
              <a:rPr lang="ru-RU" altLang="ru-RU" sz="9600" dirty="0" smtClean="0">
                <a:solidFill>
                  <a:srgbClr val="002060"/>
                </a:solidFill>
                <a:latin typeface="Impact" panose="020B0806030902050204" pitchFamily="34" charset="0"/>
              </a:rPr>
              <a:t/>
            </a:r>
            <a:br>
              <a:rPr lang="ru-RU" altLang="ru-RU" sz="9600" dirty="0" smtClean="0">
                <a:solidFill>
                  <a:srgbClr val="002060"/>
                </a:solidFill>
                <a:latin typeface="Impact" panose="020B0806030902050204" pitchFamily="34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5929330"/>
            <a:ext cx="5929354" cy="92867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Подготовила воспитатель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Ермоленко Елена Юрьевна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Picture 2" descr="http://www.doshkolka.ru/images/catalog/product/naurash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2285992"/>
            <a:ext cx="7489083" cy="3643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429000"/>
            <a:ext cx="3731378" cy="27239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4361966" cy="30244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536" y="332656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Комплектация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комплектов по всем темам имеются: датчик «Божья коровка», измеряющий соответствующую теме физическую величину набор вспомогательных предметов для измерений сопутствующая компьютерная программа брошюра с методическими рекомендациями по проведению занятий и объяснением настроек компьютерных сцен.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imka\Desktop\Кислотност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629980"/>
            <a:ext cx="3659899" cy="22229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imka\Desktop\Магнитное по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9980"/>
            <a:ext cx="3672408" cy="22229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imka\Desktop\Зву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86" y="3717031"/>
            <a:ext cx="3793141" cy="2433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imka\Desktop\Све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330" y="3717031"/>
            <a:ext cx="3793142" cy="2433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260648"/>
            <a:ext cx="188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3212976"/>
            <a:ext cx="115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Звук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321297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26064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Магнитное поле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963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imka\Desktop\datchik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424935" cy="5031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7739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Датчики выполнены в  виде ярких божьих коровок с разными сенсорами, которые измеряют освещенность , температуру, силу звука 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76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10ds.dou-rf.ru/wp-content/uploads/2018/01/d860da34544b8719b7c2a46b95efbee4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8113739" cy="47971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332656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6673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настройках можно выбрать уровень, эксперименты, урок и количество повторений  экспериментов. Таким образом одну лабораторию можно использовать  несколько занятий, усложняя эксперименты.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дети — уверенные пользователи планшетов, сотовых телефонов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гаджетов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Им вполне по силам освоить и Цифровую Лабораторию. Хотите научить ребёнка ставить перед собой цели и добиваться результатов, правильно реагировать на неудачи и идти вперёд? Развить в них любознательность, стремление к познанию и открытиям? Тогда детская цифровая лаборатория «НАУРАША в стране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Наурандии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поможет вам в этом!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204864"/>
            <a:ext cx="5751064" cy="44570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548680"/>
            <a:ext cx="504056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важных задач нашего коллектива является поддержка и развитие в воспитанниках интереса к исследованиям, открытиям и создание необходимых для этого условий.  И в этом нам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 цифровая лаборатория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Наураша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созданная коллективом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компания ООО «Научные развлечения»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 руководством  Поваляев О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  <p:pic>
        <p:nvPicPr>
          <p:cNvPr id="7" name="Picture 6" descr="Купить цифровая лаборатория &quot;наураша в стране наурандии&quot; для  образовательного учреждения. Цена от 109 230 руб.. С бесплатной доставкой  по России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015" b="7606"/>
          <a:stretch/>
        </p:blipFill>
        <p:spPr bwMode="auto">
          <a:xfrm>
            <a:off x="395536" y="0"/>
            <a:ext cx="3273425" cy="6427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Picture 6" descr="Купить цифровая лаборатория &quot;наураша в стране наурандии&quot; для  образовательного учреждения. Цена от 109 230 руб.. С бесплатной доставкой  по России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015" b="7606"/>
          <a:stretch/>
        </p:blipFill>
        <p:spPr bwMode="auto">
          <a:xfrm>
            <a:off x="547936" y="152400"/>
            <a:ext cx="3273425" cy="6427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5242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Отличительной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«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Наураша-дошколенок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является то, что изучение предложенных тем в лаборатории можно проводить в любом порядке, что дает детям возможность делать выбор, а взрослым – поддерживать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детскую инициативу.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2051" name="Picture 3" descr="20201030_1037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41682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27819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8569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ознакомлении с разделами данной лаборатории через игровую деятельность дошкольники приобретут бесценный опыт: научатся ставить перед собой цель и достигать её, совершая ошибки и находя верное решение, взаимодействовать друг с другом,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074" name="Picture 2" descr="20201030_1037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3"/>
            <a:ext cx="7848872" cy="424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2983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0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цифровой лаборатории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Наураша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создается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мобильный образовательный центр, на базе которого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интересной, познавательной форме с использованием новейших интерактивных технологий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экспериментальную и исследовательскую деятельность детей.</a:t>
            </a:r>
          </a:p>
        </p:txBody>
      </p:sp>
      <p:pic>
        <p:nvPicPr>
          <p:cNvPr id="1026" name="Picture 2" descr="20201030_1041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8880"/>
            <a:ext cx="716773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7826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518047" y="285750"/>
            <a:ext cx="4961334" cy="1131888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ru-RU" sz="88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AutoShape 2" descr="http://www.doshkolka.ru/images/catalog/product/resized/naurasha-6_190x190.jpg"/>
          <p:cNvSpPr>
            <a:spLocks noChangeAspect="1" noChangeArrowheads="1"/>
          </p:cNvSpPr>
          <p:nvPr/>
        </p:nvSpPr>
        <p:spPr bwMode="auto">
          <a:xfrm>
            <a:off x="1388268" y="1968502"/>
            <a:ext cx="3545682" cy="4610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4" descr="http://www.doshkolka.ru/images/catalog/product/resized/naurasha-6_190x190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6" descr="http://www.doshkolka.ru/images/catalog/product/resized/naurasha-6_190x190.jpg"/>
          <p:cNvSpPr>
            <a:spLocks noChangeAspect="1" noChangeArrowheads="1"/>
          </p:cNvSpPr>
          <p:nvPr/>
        </p:nvSpPr>
        <p:spPr bwMode="auto">
          <a:xfrm>
            <a:off x="3669506" y="6002338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1" name="Picture 7" descr="http://nau-ra.ru/netcat_files/2879_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73100"/>
            <a:ext cx="4499992" cy="5132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85800" y="349935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+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5282" y="620688"/>
            <a:ext cx="471249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лаборатория состоит из восьми сцен, посвященных разным темам (по количеству датчиков): температура, свет, звук, магнитное поле, электричество, сила, пульс,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кислотность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Датчики выполнены в виде божьих коровок и подключаются непосредственно к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компьютеру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оборудование находится в тематическом лотке.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849548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0ds.dou-rf.ru/wp-content/uploads/2018/01/d860da34544b8719b7c2a46b95efbee4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10ds.dou-rf.ru/wp-content/uploads/2018/01/d860da34544b8719b7c2a46b95efbee4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7834769" cy="475252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332656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экране меню выбирается лаборатория и подключается датчик «Божья коровка»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550" y="404664"/>
            <a:ext cx="457847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ЛАБОРАТОРИЙ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электричество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магнитное поле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пульс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кислотность</a:t>
            </a:r>
          </a:p>
          <a:p>
            <a:pPr marL="571500" indent="-57150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соответствующими знаками на экране монитора.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://www.maam.ru/upload/blogs/detsad-2904-14595745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333" b="12889"/>
          <a:stretch/>
        </p:blipFill>
        <p:spPr bwMode="auto">
          <a:xfrm>
            <a:off x="4788024" y="332656"/>
            <a:ext cx="4355977" cy="6192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03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278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ДЕТСКАЯ ЦИФРОВАЯ   ЛАБОРАТОРИЯ «НАУРАША В СТРАНЕ НАУРАНДИИ» </vt:lpstr>
      <vt:lpstr>Слайд 2</vt:lpstr>
      <vt:lpstr>   Отличительной особенностью «Наураша-дошколенок» является то, что изучение предложенных тем в лаборатории можно проводить в любом порядке, что дает детям возможность делать выбор, а взрослым – поддерживать детскую инициативу.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1imka</dc:creator>
  <cp:lastModifiedBy>Мальвина</cp:lastModifiedBy>
  <cp:revision>21</cp:revision>
  <dcterms:created xsi:type="dcterms:W3CDTF">2020-10-29T15:16:31Z</dcterms:created>
  <dcterms:modified xsi:type="dcterms:W3CDTF">2024-11-20T14:47:42Z</dcterms:modified>
</cp:coreProperties>
</file>