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19E5360-6282-4BA0-B883-10A9CD8C2FD2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7C2E7E-D76C-457E-962A-AB1FF91D2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://masterpodelok.ru/wp-content/uploads/2012/04/002-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asterpodelok.ru/wp-content/uploads/2012/04/003-1.jpg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://masterpodelok.ru/wp-content/uploads/2012/04/0041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masterpodelok.ru/wp-content/uploads/2012/04/Polar-Bear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masterpodelok.ru/wp-content/uploads/2012/04/IMG_0864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asterpodelok.ru/wp-content/uploads/2012/04/IMG_0845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masterpodelok.ru/wp-content/uploads/2012/04/IMG_085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://masterpodelok.ru/wp-content/uploads/2012/04/IMG_0855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masterpodelok.ru/wp-content/uploads/2012/04/IMG_0860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masterpodelok.ru/wp-content/uploads/2012/04/0%D0%BF%D0%BF%D0%BF04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2428868"/>
            <a:ext cx="6098601" cy="350579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Мастер-класс для родителей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                  Выполнила: Ермоленко Е.Ю.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571481"/>
            <a:ext cx="7175351" cy="1428760"/>
          </a:xfrm>
        </p:spPr>
        <p:txBody>
          <a:bodyPr/>
          <a:lstStyle/>
          <a:p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ЗИМНЯЯ СКАЗКА.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yablonka91.narod.ru/images/p7_s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85947"/>
            <a:ext cx="5966792" cy="43080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23728" y="404664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«Полярный домик»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466033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Для </a:t>
            </a:r>
            <a:r>
              <a:rPr lang="ru-RU" sz="2800" dirty="0"/>
              <a:t>совы потребуются разные части одной и той же бутылки. Внимательно посмотрите на фото. Разделите бутылку на четыре части. Вам потребуется самая нижняя часть и часть ниже горлышка.</a:t>
            </a:r>
          </a:p>
        </p:txBody>
      </p:sp>
      <p:pic>
        <p:nvPicPr>
          <p:cNvPr id="3" name="Рисунок 2" descr="http://masterpodelok.ru/wp-content/uploads/2012/04/002-1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2160240" cy="279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masterpodelok.ru/wp-content/uploads/2012/04/0041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3888" y="2060848"/>
            <a:ext cx="2819400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игрушки из бутылок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93096"/>
            <a:ext cx="4025424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8077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А вот полярный медвежонок!</a:t>
            </a:r>
          </a:p>
        </p:txBody>
      </p:sp>
      <p:pic>
        <p:nvPicPr>
          <p:cNvPr id="3" name="Рисунок 2" descr="самодельные детские игрушки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0595"/>
            <a:ext cx="5832648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1334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620688"/>
            <a:ext cx="71287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ru-RU" sz="4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Цель</a:t>
            </a: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  оформление территории детского сада к Новогодним праздникам.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0944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9694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Мастер-класс по изготовлению украшений  выносного материала</a:t>
            </a:r>
          </a:p>
          <a:p>
            <a:pPr algn="ctr"/>
            <a:r>
              <a:rPr lang="ru-RU" dirty="0"/>
              <a:t> 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Для </a:t>
            </a:r>
            <a:r>
              <a:rPr lang="ru-RU" sz="2000" dirty="0"/>
              <a:t>создания такого забавного детеныша пингвина возьмите:</a:t>
            </a:r>
          </a:p>
          <a:p>
            <a:pPr lvl="0" algn="just"/>
            <a:r>
              <a:rPr lang="ru-RU" sz="2000" dirty="0" smtClean="0"/>
              <a:t>- две </a:t>
            </a:r>
            <a:r>
              <a:rPr lang="ru-RU" sz="2000" dirty="0"/>
              <a:t>пластиковые бутылки</a:t>
            </a:r>
          </a:p>
          <a:p>
            <a:pPr lvl="0" algn="just"/>
            <a:r>
              <a:rPr lang="ru-RU" sz="2000" dirty="0" smtClean="0"/>
              <a:t>- акриловые </a:t>
            </a:r>
            <a:r>
              <a:rPr lang="ru-RU" sz="2000" dirty="0"/>
              <a:t>краски</a:t>
            </a:r>
          </a:p>
          <a:p>
            <a:pPr algn="just"/>
            <a:r>
              <a:rPr lang="ru-RU" sz="2000" i="1" dirty="0"/>
              <a:t>Самое главное в этой работе – процесс раскрашивания фигурки. Ведь создать ее форму не займет много времени и не составит особого труда</a:t>
            </a:r>
            <a:r>
              <a:rPr lang="ru-RU" sz="2000" i="1" dirty="0" smtClean="0"/>
              <a:t>.</a:t>
            </a:r>
            <a:endParaRPr lang="ru-RU" sz="2000" dirty="0"/>
          </a:p>
        </p:txBody>
      </p:sp>
      <p:pic>
        <p:nvPicPr>
          <p:cNvPr id="3" name="Рисунок 2" descr="http://masterpodelok.ru/wp-content/uploads/2012/04/IMG_0864-400x285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96393"/>
            <a:ext cx="4320480" cy="3482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1632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56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 Отрежьте нижнюю часть бутылок с донышком таким образом, чтобы одна часть могла органично войти в другую. Вот, собственно, и все – осталось окрасить.</a:t>
            </a:r>
          </a:p>
        </p:txBody>
      </p:sp>
      <p:pic>
        <p:nvPicPr>
          <p:cNvPr id="3" name="Рисунок 2" descr="http://masterpodelok.ru/wp-content/uploads/2012/04/IMG_0843-400x3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91165"/>
            <a:ext cx="3024336" cy="3574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masterpodelok.ru/wp-content/uploads/2012/04/IMG_0844-300x4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1164"/>
            <a:ext cx="3528392" cy="35741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50267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260648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2. Для начала возьмите баллончик с белой краской и нанесите базовый слой – фон, так сказать.</a:t>
            </a:r>
          </a:p>
        </p:txBody>
      </p:sp>
      <p:pic>
        <p:nvPicPr>
          <p:cNvPr id="10" name="Рисунок 9" descr="вторичное использование бутылок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45643"/>
            <a:ext cx="5414516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13180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3. После полного высыхания белого слоя, берите кисти в руки и приступайте к окрашиванию. Особое внимание уделите шапочке и шарфику маленького пингвина – именно они и придадут неповторимости настоящей </a:t>
            </a:r>
            <a:r>
              <a:rPr lang="ru-RU" sz="2800" dirty="0" smtClean="0"/>
              <a:t>поделке.</a:t>
            </a:r>
            <a:endParaRPr lang="ru-RU" sz="2800" dirty="0"/>
          </a:p>
        </p:txBody>
      </p:sp>
      <p:pic>
        <p:nvPicPr>
          <p:cNvPr id="3" name="Рисунок 2" descr="http://masterpodelok.ru/wp-content/uploads/2012/04/IMG_0854-400x300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1752"/>
            <a:ext cx="3312368" cy="2879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masterpodelok.ru/wp-content/uploads/2012/04/IMG_0855-400x300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54328"/>
            <a:ext cx="3960440" cy="27949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81522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Одев пингвинов из пластиковых бутылок в разные шапочки, можно сделать целый детский сад или семейство, если у вас найдутся бутылки разных размеров. Веселые пластиковые пингвины готовы к игре!</a:t>
            </a:r>
          </a:p>
          <a:p>
            <a:pPr algn="just"/>
            <a:endParaRPr lang="ru-RU" sz="2800" dirty="0"/>
          </a:p>
        </p:txBody>
      </p:sp>
      <p:pic>
        <p:nvPicPr>
          <p:cNvPr id="3" name="Рисунок 2" descr="http://masterpodelok.ru/wp-content/uploads/2012/04/IMG_0860-400x300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5135066" cy="3707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12517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9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По такому же принципу можете сделать вот такую замечательную сову.</a:t>
            </a:r>
          </a:p>
        </p:txBody>
      </p:sp>
      <p:pic>
        <p:nvPicPr>
          <p:cNvPr id="3" name="Рисунок 2" descr="http://masterpodelok.ru/wp-content/uploads/2012/04/0%D0%BF%D0%BF%D0%BF04-400x300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6173080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571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зима 2012-2013\27892952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2747" y="1628800"/>
            <a:ext cx="6120680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72747" y="620688"/>
            <a:ext cx="5219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Снежная фигура «Зайца»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04820513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</TotalTime>
  <Words>200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ЗИМНЯЯ СКАЗКА.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Golber</dc:creator>
  <cp:lastModifiedBy>Мальвина</cp:lastModifiedBy>
  <cp:revision>6</cp:revision>
  <dcterms:created xsi:type="dcterms:W3CDTF">2012-11-11T14:37:45Z</dcterms:created>
  <dcterms:modified xsi:type="dcterms:W3CDTF">2024-11-13T13:39:04Z</dcterms:modified>
</cp:coreProperties>
</file>