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85" r:id="rId5"/>
    <p:sldId id="297" r:id="rId6"/>
    <p:sldId id="258" r:id="rId7"/>
    <p:sldId id="280" r:id="rId8"/>
    <p:sldId id="282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68" r:id="rId17"/>
    <p:sldId id="269" r:id="rId18"/>
    <p:sldId id="270" r:id="rId19"/>
    <p:sldId id="271" r:id="rId20"/>
    <p:sldId id="272" r:id="rId21"/>
    <p:sldId id="275" r:id="rId22"/>
    <p:sldId id="276" r:id="rId23"/>
    <p:sldId id="277" r:id="rId24"/>
    <p:sldId id="28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76A57-32E0-4F0F-911C-777636C43214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39E98-BD4F-4C2E-B207-91E12C66A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расива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4480" y="1700808"/>
            <a:ext cx="5786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Презентация по теме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«Как дошкольнику 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запомнить дни недели».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0760" y="5143512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 воспитатель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в.кк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Подсевалова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Е.П.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609329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Лиски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2022г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366968_50-p-svetlo-zheltii-fon-dlya-prezentatsii-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571480"/>
            <a:ext cx="3929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во вторник стало вдруг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оранжевым вокруг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artoon-happy-dwarf-isolated-on-white-background_29190-6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642918"/>
            <a:ext cx="3500462" cy="5572164"/>
          </a:xfrm>
          <a:prstGeom prst="rect">
            <a:avLst/>
          </a:prstGeom>
        </p:spPr>
      </p:pic>
      <p:pic>
        <p:nvPicPr>
          <p:cNvPr id="6" name="Рисунок 5" descr="02ab2df9de9000d692b9932e0a4b30c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7" y="1571612"/>
            <a:ext cx="642941" cy="1143008"/>
          </a:xfrm>
          <a:prstGeom prst="rect">
            <a:avLst/>
          </a:prstGeom>
        </p:spPr>
      </p:pic>
      <p:pic>
        <p:nvPicPr>
          <p:cNvPr id="7" name="Рисунок 6" descr="02ab2df9de9000d692b9932e0a4b30c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00166" y="1857364"/>
            <a:ext cx="642942" cy="1071570"/>
          </a:xfrm>
          <a:prstGeom prst="rect">
            <a:avLst/>
          </a:prstGeom>
        </p:spPr>
      </p:pic>
      <p:pic>
        <p:nvPicPr>
          <p:cNvPr id="8" name="Рисунок 7" descr="02ab2df9de9000d692b9932e0a4b30c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14612" y="1643050"/>
            <a:ext cx="642942" cy="1150151"/>
          </a:xfrm>
          <a:prstGeom prst="rect">
            <a:avLst/>
          </a:prstGeom>
        </p:spPr>
      </p:pic>
      <p:pic>
        <p:nvPicPr>
          <p:cNvPr id="9" name="Рисунок 8" descr="02ab2df9de9000d692b9932e0a4b30c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57620" y="1785926"/>
            <a:ext cx="642942" cy="1000132"/>
          </a:xfrm>
          <a:prstGeom prst="rect">
            <a:avLst/>
          </a:prstGeom>
        </p:spPr>
      </p:pic>
      <p:pic>
        <p:nvPicPr>
          <p:cNvPr id="10" name="Рисунок 9" descr="02ab2df9de9000d692b9932e0a4b30c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8662" y="3286124"/>
            <a:ext cx="640724" cy="1143008"/>
          </a:xfrm>
          <a:prstGeom prst="rect">
            <a:avLst/>
          </a:prstGeom>
        </p:spPr>
      </p:pic>
      <p:pic>
        <p:nvPicPr>
          <p:cNvPr id="11" name="Рисунок 10" descr="02ab2df9de9000d692b9932e0a4b30c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14546" y="3500438"/>
            <a:ext cx="640724" cy="1143008"/>
          </a:xfrm>
          <a:prstGeom prst="rect">
            <a:avLst/>
          </a:prstGeom>
        </p:spPr>
      </p:pic>
      <p:pic>
        <p:nvPicPr>
          <p:cNvPr id="12" name="Рисунок 11" descr="02ab2df9de9000d692b9932e0a4b30c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00430" y="3429000"/>
            <a:ext cx="640724" cy="114300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2910" y="4857760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Ели гномы на обед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 оранжевых  конфет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vO0l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5776"/>
            <a:ext cx="9144000" cy="7143776"/>
          </a:xfrm>
          <a:prstGeom prst="rect">
            <a:avLst/>
          </a:prstGeom>
        </p:spPr>
      </p:pic>
      <p:pic>
        <p:nvPicPr>
          <p:cNvPr id="3" name="Рисунок 2" descr="cartoon-happy-dwarf-vector-209495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642918"/>
            <a:ext cx="3786214" cy="50720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034" y="214290"/>
            <a:ext cx="39290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Желтым все покрасил в среду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успел он лишь к обеду,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Самый средний крошка гном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Желтый, как цыпленок он.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kartinki-limony-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3214686"/>
            <a:ext cx="3666744" cy="2749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2285992"/>
            <a:ext cx="3357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Приготовил к ужину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лимонов дюжину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9149853_43-phonoteka_org-p-fon-zelenii-nezhnii-odnotonnii-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ello_html_m6e82459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917" y="428604"/>
            <a:ext cx="3470083" cy="4786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10" y="285728"/>
            <a:ext cx="47863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Гном четверг-зеленый весь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принес такую весть: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Луг зеленый, лес и сад</a:t>
            </a: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Будем есть в обед салат!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619326127_22-phonoteka_org-p-fon-dlya-prezentatsii-polyanka-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1428736"/>
            <a:ext cx="1714512" cy="1714512"/>
          </a:xfrm>
          <a:prstGeom prst="rect">
            <a:avLst/>
          </a:prstGeom>
        </p:spPr>
      </p:pic>
      <p:pic>
        <p:nvPicPr>
          <p:cNvPr id="6" name="Рисунок 5" descr="1613647802_20-p-fon-lesa-dlya-prezentatsii-dlya-detei-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488" y="1428736"/>
            <a:ext cx="2786082" cy="1567171"/>
          </a:xfrm>
          <a:prstGeom prst="rect">
            <a:avLst/>
          </a:prstGeom>
        </p:spPr>
      </p:pic>
      <p:pic>
        <p:nvPicPr>
          <p:cNvPr id="7" name="Рисунок 6" descr="1614643210_36-p-fon-detskii-sad-dlya-fotoshopa-4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85918" y="3214686"/>
            <a:ext cx="2224232" cy="1714512"/>
          </a:xfrm>
          <a:prstGeom prst="rect">
            <a:avLst/>
          </a:prstGeom>
        </p:spPr>
      </p:pic>
      <p:pic>
        <p:nvPicPr>
          <p:cNvPr id="8" name="Рисунок 7" descr="scale_1200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57356" y="5286388"/>
            <a:ext cx="1785950" cy="1339463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7679874_5-p-fon-goluboi-nezhnii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piervyi-raz-v-piervyi-klass_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1285860"/>
            <a:ext cx="3571900" cy="46434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10" y="500042"/>
            <a:ext cx="334789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пятницу стал дом другим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Словно небо,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голубым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endParaRPr lang="ru-RU" dirty="0"/>
          </a:p>
        </p:txBody>
      </p:sp>
      <p:pic>
        <p:nvPicPr>
          <p:cNvPr id="5" name="Рисунок 4" descr="kisspng-house-clip-art-green-brush-5adac48aaa9635.758474261524286602698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1500174"/>
            <a:ext cx="3357586" cy="22225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3857628"/>
            <a:ext cx="3744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Гном поил друзей водою</a:t>
            </a:r>
          </a:p>
          <a:p>
            <a:pPr algn="ctr"/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Голубою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голубою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bigstock-Vector-illustration-of-short-g-2565368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728" y="4643446"/>
            <a:ext cx="2000264" cy="2000264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716917_3-p-foni-dlya-prezentatsii-krasivie-strogie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piervyi-raz-v-piervyi-klass_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1214422"/>
            <a:ext cx="3531078" cy="4929222"/>
          </a:xfrm>
          <a:prstGeom prst="rect">
            <a:avLst/>
          </a:prstGeom>
        </p:spPr>
      </p:pic>
      <p:pic>
        <p:nvPicPr>
          <p:cNvPr id="4" name="Рисунок 3" descr="248158_forest-how-to-set-use-navy-blue-tre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357166"/>
            <a:ext cx="3286148" cy="1874598"/>
          </a:xfrm>
          <a:prstGeom prst="rect">
            <a:avLst/>
          </a:prstGeom>
        </p:spPr>
      </p:pic>
      <p:pic>
        <p:nvPicPr>
          <p:cNvPr id="5" name="Рисунок 4" descr="kisspng-computer-icons-clip-art-blue-house-5b47a1e9882610.092073321531421161557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4000504"/>
            <a:ext cx="2714644" cy="1508136"/>
          </a:xfrm>
          <a:prstGeom prst="rect">
            <a:avLst/>
          </a:prstGeom>
        </p:spPr>
      </p:pic>
      <p:pic>
        <p:nvPicPr>
          <p:cNvPr id="6" name="Рисунок 5" descr="1619950372_20-phonoteka_org-p-goluboi-fon-s-oduvanchikom-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8860" y="2357430"/>
            <a:ext cx="2666987" cy="15001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14942" y="285728"/>
            <a:ext cx="3929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шестой был гном –суббота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Синий цвет его работа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5572140"/>
            <a:ext cx="3643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Синим стало все вокруг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дома и лес и луг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bl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gnomik-fioletovyi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000108"/>
            <a:ext cx="3594195" cy="4783800"/>
          </a:xfrm>
          <a:prstGeom prst="rect">
            <a:avLst/>
          </a:prstGeom>
        </p:spPr>
      </p:pic>
      <p:pic>
        <p:nvPicPr>
          <p:cNvPr id="4" name="Рисунок 3" descr="1612233964_146-p-fioletovii-klipart-na-prozrachnom-fone-19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1500174"/>
            <a:ext cx="744544" cy="7858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14942" y="1214422"/>
            <a:ext cx="31494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воскресенье гномы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Отдыхали дома: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Фиолетовая краска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 рассказывала сказки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818" y="5429264"/>
            <a:ext cx="335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неделя пролетела,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Свою песенку пропела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ежн 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812-8121218_grumpy-happy-seven-dwarfs-dressed-up-in-winter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1357298"/>
            <a:ext cx="5345410" cy="47518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476672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Назовите имена семи гномов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1643050"/>
            <a:ext cx="25922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Понедельник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Вторник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Среда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Четверг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Пятница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Суббота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Воскресенье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ежн 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285852" y="857232"/>
            <a:ext cx="70009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это игра, несущая в себе развивающий смысл. Важно то, что таким образом развитие ребенка идет незаметно, в игровой форме, поэтому </a:t>
            </a:r>
            <a:r>
              <a:rPr lang="ru-RU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отличный вариант обучения и развлечения одновременно. Все детские специалисты сходятся в одном мнении — основная деятельность ребенка — это игра. Через игру идет его общение и взаимодействие с внешним миром, через игру он учится и развивается, получает знания, приобретает полезные умения и навыки. А такая игра, как </a:t>
            </a:r>
            <a:r>
              <a:rPr lang="ru-RU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полезна вдвойне, поскольку несет в себе мощное развивающее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начало.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621517052_18-phonoteka_org-p-fon-pazli-dlya-detei-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4143380"/>
            <a:ext cx="2357430" cy="2357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ежн 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пазл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642918"/>
            <a:ext cx="5214974" cy="5542906"/>
          </a:xfrm>
          <a:prstGeom prst="rect">
            <a:avLst/>
          </a:prstGeom>
        </p:spPr>
      </p:pic>
      <p:pic>
        <p:nvPicPr>
          <p:cNvPr id="6" name="Рисунок 5" descr="слон пазл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1071546"/>
            <a:ext cx="2843362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ежн 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835696" y="548680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Игры-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 весёлым паровозиком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 descr="мяу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1412776"/>
            <a:ext cx="5929354" cy="4302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ежн 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83568" y="332656"/>
            <a:ext cx="8103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Знание дней недели облегчит ребенку ориентировку в окружающей действительности, так как распорядок жизни в дошкольном учреждении построен по определенному плану, напрямую связанную с днями недели. Ребенок будет знать, когда ему идти в садик, а когда выходные дни, сможет посчитать дни до наступления праздника, что обычно вызывает повышенный интерес у ребенка, узнает, какие у него сегодня в саду будут занятия, что способствует формированию его психологической готовности. Знание дней недели необходимо ребенку и в плане подготовки к школе.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2857496"/>
            <a:ext cx="788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Названия дней недели могут использоваться уже с самого раннего возраста. Дети будут слышать название дней недели и хотя они ещё их не поймут, однако будут усваивать эту информацию и привыкать к ней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14414" y="4357694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Есть много способов которые помогут  ребёнку запомнить дни недели. Вот лишь некоторые из 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ежн 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перепутаниц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928670"/>
            <a:ext cx="4105596" cy="5353266"/>
          </a:xfrm>
          <a:prstGeom prst="rect">
            <a:avLst/>
          </a:prstGeom>
        </p:spPr>
      </p:pic>
      <p:pic>
        <p:nvPicPr>
          <p:cNvPr id="6" name="Рисунок 5" descr="кто лишни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1000108"/>
            <a:ext cx="4105596" cy="5309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ежн 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928662" y="620688"/>
            <a:ext cx="760377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Пальчиковые игры, стихи, считалки несомненно оказывают влияние на речь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делают ее более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четкой, ритмичной,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яркой.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Помогают детям в стихотворной и игровой форме запоминать дни недели. Развивают фантазию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воображение, память малышей. У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ребенка 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концентрируется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 и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правильность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распределения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ежн 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32656"/>
            <a:ext cx="4172657" cy="6309320"/>
          </a:xfrm>
          <a:prstGeom prst="rect">
            <a:avLst/>
          </a:prstGeom>
        </p:spPr>
      </p:pic>
      <p:pic>
        <p:nvPicPr>
          <p:cNvPr id="6" name="Рисунок 5" descr="hello_html_1514af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32656"/>
            <a:ext cx="4224397" cy="6281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ежн 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30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857232"/>
            <a:ext cx="3960440" cy="5072098"/>
          </a:xfrm>
          <a:prstGeom prst="rect">
            <a:avLst/>
          </a:prstGeom>
        </p:spPr>
      </p:pic>
      <p:pic>
        <p:nvPicPr>
          <p:cNvPr id="7" name="Рисунок 6" descr="slide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785794"/>
            <a:ext cx="4392488" cy="5214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ежн р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30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619701418_3-phonoteka_org-p-detskie-risunki-bez-fona-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2708920"/>
            <a:ext cx="8208912" cy="3672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3688" y="1412776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  <a:r>
              <a:rPr lang="ru-RU" dirty="0" smtClean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ежн 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ежн 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57158" y="1500174"/>
            <a:ext cx="407196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Каждый день недели имеет свой цвет. Цвета идут в определённом порядке, как цвета в радуге.  Для того чтобы их запомнить предложите ребёнку такую подсказку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«Каждый охотник желает знать где сидит фазан».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дни недел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857232"/>
            <a:ext cx="4217692" cy="4929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календари.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849940"/>
            <a:ext cx="5330302" cy="51489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20" y="1643050"/>
            <a:ext cx="30003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Знакомство дошкольников с разными видам календарей.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увидели что дни недели идут друг за другом, каждый в свой черёд.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Дни составляют недели а недели месяцы.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ежн 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643042" y="214290"/>
            <a:ext cx="62865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Дней в неделе семь.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Ровно столько же цветов в радуге и известных маленьких человечков-гномов.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Поэтому можно объединить, и гномов и радугу, и рассказать детям сказку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все гномы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728" y="2928934"/>
            <a:ext cx="6929486" cy="3740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ля сказк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643042" y="1988840"/>
            <a:ext cx="63579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Сказка про гномов и дни недели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ежн 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все гномы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3571876"/>
            <a:ext cx="5786478" cy="30003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404664"/>
            <a:ext cx="41044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Братцев этих ровно семь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Вам они известны всем.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Каждую неделю кругом,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Ходят братцы друг за другом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 descr="дни недел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357166"/>
            <a:ext cx="3240360" cy="3429024"/>
          </a:xfrm>
          <a:prstGeom prst="rect">
            <a:avLst/>
          </a:prstGeom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544285_199-p-foni-dlya-prezentatsii-powerpoint-2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43372" y="571481"/>
            <a:ext cx="414340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понедельник первый гном </a:t>
            </a:r>
          </a:p>
          <a:p>
            <a:pPr algn="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красный цвет покрасил дом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500174"/>
            <a:ext cx="3000396" cy="3048000"/>
          </a:xfrm>
          <a:prstGeom prst="rect">
            <a:avLst/>
          </a:prstGeom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24" y="428604"/>
            <a:ext cx="2552700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86314" y="521495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Ели гномы помидор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И болтали разговор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232" y="3929066"/>
            <a:ext cx="2286016" cy="2170698"/>
          </a:xfrm>
          <a:prstGeom prst="rect">
            <a:avLst/>
          </a:prstGeom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582</Words>
  <Application>Microsoft Office PowerPoint</Application>
  <PresentationFormat>Экран (4:3)</PresentationFormat>
  <Paragraphs>80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Ира</dc:creator>
  <cp:lastModifiedBy>User</cp:lastModifiedBy>
  <cp:revision>40</cp:revision>
  <dcterms:created xsi:type="dcterms:W3CDTF">2021-09-04T15:25:32Z</dcterms:created>
  <dcterms:modified xsi:type="dcterms:W3CDTF">2022-08-29T12:43:23Z</dcterms:modified>
</cp:coreProperties>
</file>