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8CF63-3FA0-4635-B3CE-93826FEC168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BE9F-801A-4E59-AA33-8F4C51E8FE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6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1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2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3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4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5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7;&#1074;&#1105;&#1079;&#1076;&#1086;&#1095;&#1082;&#1080;%20&#1059;&#1090;&#1088;&#1077;&#1085;&#1085;&#1080;&#1082;%20&#1082;&#1086;%20&#1076;&#1085;&#1102;%20&#1082;&#1086;&#1089;&#1084;&#1086;&#1085;&#1072;&#1074;&#1090;&#1080;&#1082;&#1080;\&#1060;&#1080;&#1079;&#1084;&#1080;&#1085;&#1091;&#1090;&#1082;&#1072;%20''&#1047;&#1077;&#1083;&#1077;&#1085;&#1077;&#1085;&#1100;&#1082;&#1080;&#1077;%20&#1051;&#1091;&#1085;&#1072;&#1090;&#1080;&#1082;&#1080;''%20(online-video-cutter.com)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1ab52a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564357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космических просторах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bnovlenie-turbo-stranic-dlya-internet-magazinov-1068x5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Физминутка ''Зелененькие Лунатики''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86000" y="2149475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</Words>
  <Application>Microsoft Office PowerPoint</Application>
  <PresentationFormat>Экран (4:3)</PresentationFormat>
  <Paragraphs>1</Paragraphs>
  <Slides>10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2021-04-16T04:56:10Z</dcterms:created>
  <dcterms:modified xsi:type="dcterms:W3CDTF">2021-04-16T05:23:41Z</dcterms:modified>
</cp:coreProperties>
</file>