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0" r:id="rId4"/>
    <p:sldId id="272" r:id="rId5"/>
    <p:sldId id="287" r:id="rId6"/>
    <p:sldId id="288" r:id="rId7"/>
    <p:sldId id="266" r:id="rId8"/>
    <p:sldId id="275" r:id="rId9"/>
    <p:sldId id="282" r:id="rId10"/>
    <p:sldId id="277" r:id="rId11"/>
    <p:sldId id="278" r:id="rId12"/>
    <p:sldId id="281" r:id="rId13"/>
    <p:sldId id="280" r:id="rId14"/>
    <p:sldId id="268" r:id="rId15"/>
    <p:sldId id="270" r:id="rId16"/>
    <p:sldId id="285" r:id="rId17"/>
    <p:sldId id="274" r:id="rId18"/>
    <p:sldId id="261" r:id="rId19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12" autoAdjust="0"/>
    <p:restoredTop sz="94682" autoAdjust="0"/>
  </p:normalViewPr>
  <p:slideViewPr>
    <p:cSldViewPr>
      <p:cViewPr varScale="1">
        <p:scale>
          <a:sx n="69" d="100"/>
          <a:sy n="69" d="100"/>
        </p:scale>
        <p:origin x="-14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>
                <c:manualLayout>
                  <c:x val="-8.9245324803149687E-2"/>
                  <c:y val="0.15700836614173247"/>
                </c:manualLayout>
              </c:layout>
              <c:showVal val="1"/>
            </c:dLbl>
            <c:dLbl>
              <c:idx val="1"/>
              <c:layout>
                <c:manualLayout>
                  <c:x val="-0.15111097440944884"/>
                  <c:y val="-0.19271776574803154"/>
                </c:manualLayout>
              </c:layout>
              <c:showVal val="1"/>
            </c:dLbl>
            <c:dLbl>
              <c:idx val="2"/>
              <c:layout>
                <c:manualLayout>
                  <c:x val="0.14610318241469827"/>
                  <c:y val="2.8915354330708638E-2"/>
                </c:manualLayout>
              </c:layout>
              <c:showVal val="1"/>
            </c:dLbl>
            <c:dLbl>
              <c:idx val="3"/>
              <c:layout>
                <c:manualLayout>
                  <c:x val="2.3581692913385837E-2"/>
                  <c:y val="0.1215871062992126"/>
                </c:manualLayout>
              </c:layout>
              <c:showVal val="1"/>
            </c:dLbl>
            <c:showVal val="1"/>
          </c:dLbls>
          <c:cat>
            <c:strRef>
              <c:f>Лист1!$A$2:$A$5</c:f>
              <c:strCache>
                <c:ptCount val="4"/>
                <c:pt idx="0">
                  <c:v>Высокий уровень</c:v>
                </c:pt>
                <c:pt idx="1">
                  <c:v>Средний уровень </c:v>
                </c:pt>
                <c:pt idx="2">
                  <c:v>Низкий уровень</c:v>
                </c:pt>
                <c:pt idx="3">
                  <c:v>Отсутствует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0.15000000000000011</c:v>
                </c:pt>
                <c:pt idx="1">
                  <c:v>0.45</c:v>
                </c:pt>
                <c:pt idx="2">
                  <c:v>0.3500000000000002</c:v>
                </c:pt>
                <c:pt idx="3">
                  <c:v>5.0000000000000017E-2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Высокий уровень</c:v>
                </c:pt>
                <c:pt idx="1">
                  <c:v>Средний уровень </c:v>
                </c:pt>
                <c:pt idx="2">
                  <c:v>Низкий уровень</c:v>
                </c:pt>
                <c:pt idx="3">
                  <c:v>Отсутствует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>
                <a:latin typeface="Monotype Corsiva" pitchFamily="66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latin typeface="Monotype Corsiva" pitchFamily="66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latin typeface="Monotype Corsiva" pitchFamily="66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>
                <a:latin typeface="Monotype Corsiva" pitchFamily="66" charset="0"/>
              </a:defRPr>
            </a:pPr>
            <a:endParaRPr lang="ru-RU"/>
          </a:p>
        </c:txPr>
      </c:legendEntry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924BA4-23E1-4A26-82C1-4F1704284DC2}" type="doc">
      <dgm:prSet loTypeId="urn:microsoft.com/office/officeart/2005/8/layout/radial2" loCatId="relationship" qsTypeId="urn:microsoft.com/office/officeart/2005/8/quickstyle/3d2#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D3226F1-86D9-4D03-8677-BA314EFCFEAF}">
      <dgm:prSet custT="1"/>
      <dgm:spPr/>
      <dgm:t>
        <a:bodyPr/>
        <a:lstStyle/>
        <a:p>
          <a:pPr rtl="0"/>
          <a:r>
            <a: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социально-коммуникативных навыков детей средствами сюжетно-ролевой игры.</a:t>
          </a:r>
          <a:endParaRPr lang="ru-RU" sz="105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8024A87-26F4-4089-AAC3-6AF0868FCECD}" type="parTrans" cxnId="{20CA05CB-E250-4B0B-BA40-295E2253747F}">
      <dgm:prSet/>
      <dgm:spPr/>
      <dgm:t>
        <a:bodyPr/>
        <a:lstStyle/>
        <a:p>
          <a:endParaRPr lang="ru-RU"/>
        </a:p>
      </dgm:t>
    </dgm:pt>
    <dgm:pt modelId="{FF33BDCC-9205-49F9-832D-9992A0525515}" type="sibTrans" cxnId="{20CA05CB-E250-4B0B-BA40-295E2253747F}">
      <dgm:prSet/>
      <dgm:spPr/>
      <dgm:t>
        <a:bodyPr/>
        <a:lstStyle/>
        <a:p>
          <a:endParaRPr lang="ru-RU"/>
        </a:p>
      </dgm:t>
    </dgm:pt>
    <dgm:pt modelId="{4F96370B-0D6D-401F-9444-3D55CAD1E03B}">
      <dgm:prSet custT="1"/>
      <dgm:spPr/>
      <dgm:t>
        <a:bodyPr/>
        <a:lstStyle/>
        <a:p>
          <a:pPr rtl="0"/>
          <a:r>
            <a: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с семьями воспитанников в процессе организации сюжетно-ролевых игр для развития межличностных отношений детей дошкольного возраста</a:t>
          </a:r>
          <a:endParaRPr lang="ru-RU" sz="16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1C52702-E0FE-4EB8-9FDE-EECDB0A8A612}" type="parTrans" cxnId="{380EDF6F-B3BA-49FC-82E7-B23B74731740}">
      <dgm:prSet/>
      <dgm:spPr/>
      <dgm:t>
        <a:bodyPr/>
        <a:lstStyle/>
        <a:p>
          <a:endParaRPr lang="ru-RU"/>
        </a:p>
      </dgm:t>
    </dgm:pt>
    <dgm:pt modelId="{484A5B1E-ECEE-4126-B530-0277855B8414}" type="sibTrans" cxnId="{380EDF6F-B3BA-49FC-82E7-B23B74731740}">
      <dgm:prSet/>
      <dgm:spPr/>
      <dgm:t>
        <a:bodyPr/>
        <a:lstStyle/>
        <a:p>
          <a:endParaRPr lang="ru-RU"/>
        </a:p>
      </dgm:t>
    </dgm:pt>
    <dgm:pt modelId="{C728843C-679A-4425-B458-FE1547B75DE7}">
      <dgm:prSet custT="1"/>
      <dgm:spPr/>
      <dgm:t>
        <a:bodyPr/>
        <a:lstStyle/>
        <a:p>
          <a:pPr rtl="0"/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Совершенствование  у дошкольников приобретенных игровых навыков и умений для развития игровой активности</a:t>
          </a:r>
          <a:endParaRPr lang="ru-RU" sz="12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E9ECF5-80C8-4B8C-98B1-3F84C0DDD1B4}" type="parTrans" cxnId="{10E6FE44-ED17-447D-BE0B-054DBA24F93B}">
      <dgm:prSet/>
      <dgm:spPr/>
      <dgm:t>
        <a:bodyPr/>
        <a:lstStyle/>
        <a:p>
          <a:endParaRPr lang="ru-RU"/>
        </a:p>
      </dgm:t>
    </dgm:pt>
    <dgm:pt modelId="{77386AA6-ED7E-460B-8FE7-BD5F14C37200}" type="sibTrans" cxnId="{10E6FE44-ED17-447D-BE0B-054DBA24F93B}">
      <dgm:prSet/>
      <dgm:spPr/>
      <dgm:t>
        <a:bodyPr/>
        <a:lstStyle/>
        <a:p>
          <a:endParaRPr lang="ru-RU"/>
        </a:p>
      </dgm:t>
    </dgm:pt>
    <dgm:pt modelId="{5BFBD69B-84BD-493D-A689-C63E58212A34}">
      <dgm:prSet custT="1"/>
      <dgm:spPr/>
      <dgm:t>
        <a:bodyPr/>
        <a:lstStyle/>
        <a:p>
          <a:r>
            <a: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Воспитание элементарных</a:t>
          </a:r>
        </a:p>
        <a:p>
          <a:r>
            <a: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общепринятых норм взаимоотношения со сверстниками и взрослыми через игровые действия</a:t>
          </a:r>
          <a:endParaRPr lang="ru-RU" sz="14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36C03C-B7D1-4C39-9C83-2B1FCCBB3F65}" type="parTrans" cxnId="{4F7CB7D7-2AF5-4AF3-856E-D6BB3F641A93}">
      <dgm:prSet/>
      <dgm:spPr/>
      <dgm:t>
        <a:bodyPr/>
        <a:lstStyle/>
        <a:p>
          <a:endParaRPr lang="ru-RU"/>
        </a:p>
      </dgm:t>
    </dgm:pt>
    <dgm:pt modelId="{0D24CEAC-4401-4A80-BA9B-4FF2B0B1E788}" type="sibTrans" cxnId="{4F7CB7D7-2AF5-4AF3-856E-D6BB3F641A93}">
      <dgm:prSet/>
      <dgm:spPr/>
      <dgm:t>
        <a:bodyPr/>
        <a:lstStyle/>
        <a:p>
          <a:endParaRPr lang="ru-RU"/>
        </a:p>
      </dgm:t>
    </dgm:pt>
    <dgm:pt modelId="{367B7D73-4EFE-4107-8227-EEFCFFEBC1BC}" type="pres">
      <dgm:prSet presAssocID="{CF924BA4-23E1-4A26-82C1-4F1704284DC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056511-AB7C-469C-BF35-1707C04F49F9}" type="pres">
      <dgm:prSet presAssocID="{CF924BA4-23E1-4A26-82C1-4F1704284DC2}" presName="cycle" presStyleCnt="0"/>
      <dgm:spPr/>
    </dgm:pt>
    <dgm:pt modelId="{6ED06F0D-6624-454A-B41E-39353AD48EDF}" type="pres">
      <dgm:prSet presAssocID="{CF924BA4-23E1-4A26-82C1-4F1704284DC2}" presName="centerShape" presStyleCnt="0"/>
      <dgm:spPr/>
    </dgm:pt>
    <dgm:pt modelId="{885E2057-E8A7-4C82-B0DC-1B139EC51A78}" type="pres">
      <dgm:prSet presAssocID="{CF924BA4-23E1-4A26-82C1-4F1704284DC2}" presName="connSite" presStyleLbl="node1" presStyleIdx="0" presStyleCnt="5"/>
      <dgm:spPr/>
    </dgm:pt>
    <dgm:pt modelId="{E1E6190C-DAE5-4E74-89B8-2B7AA0EF810A}" type="pres">
      <dgm:prSet presAssocID="{CF924BA4-23E1-4A26-82C1-4F1704284DC2}" presName="visible" presStyleLbl="node1" presStyleIdx="0" presStyleCnt="5" custScaleX="136103" custScaleY="92163" custLinFactNeighborX="-23560" custLinFactNeighborY="907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64DDA79-BE51-4ED5-B350-AC5C03044A6F}" type="pres">
      <dgm:prSet presAssocID="{68024A87-26F4-4089-AAC3-6AF0868FCECD}" presName="Name25" presStyleLbl="parChTrans1D1" presStyleIdx="0" presStyleCnt="4"/>
      <dgm:spPr/>
      <dgm:t>
        <a:bodyPr/>
        <a:lstStyle/>
        <a:p>
          <a:endParaRPr lang="ru-RU"/>
        </a:p>
      </dgm:t>
    </dgm:pt>
    <dgm:pt modelId="{33D74CD4-9A27-4F45-877E-799A44599574}" type="pres">
      <dgm:prSet presAssocID="{0D3226F1-86D9-4D03-8677-BA314EFCFEAF}" presName="node" presStyleCnt="0"/>
      <dgm:spPr/>
    </dgm:pt>
    <dgm:pt modelId="{CE6CA59A-6EE6-4E72-90D0-1B566529FCE0}" type="pres">
      <dgm:prSet presAssocID="{0D3226F1-86D9-4D03-8677-BA314EFCFEAF}" presName="parentNode" presStyleLbl="node1" presStyleIdx="1" presStyleCnt="5" custScaleX="365449" custScaleY="155431" custLinFactNeighborX="-95016" custLinFactNeighborY="197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CAA02-E257-42EF-B937-864238771A7F}" type="pres">
      <dgm:prSet presAssocID="{0D3226F1-86D9-4D03-8677-BA314EFCFEAF}" presName="childNode" presStyleLbl="revTx" presStyleIdx="0" presStyleCnt="0">
        <dgm:presLayoutVars>
          <dgm:bulletEnabled val="1"/>
        </dgm:presLayoutVars>
      </dgm:prSet>
      <dgm:spPr/>
    </dgm:pt>
    <dgm:pt modelId="{16D9CEFD-7208-489D-98BD-EE0F76368991}" type="pres">
      <dgm:prSet presAssocID="{AD36C03C-B7D1-4C39-9C83-2B1FCCBB3F65}" presName="Name25" presStyleLbl="parChTrans1D1" presStyleIdx="1" presStyleCnt="4"/>
      <dgm:spPr/>
      <dgm:t>
        <a:bodyPr/>
        <a:lstStyle/>
        <a:p>
          <a:endParaRPr lang="ru-RU"/>
        </a:p>
      </dgm:t>
    </dgm:pt>
    <dgm:pt modelId="{BD10105A-4B14-4A94-ACE4-68638CAA3C32}" type="pres">
      <dgm:prSet presAssocID="{5BFBD69B-84BD-493D-A689-C63E58212A34}" presName="node" presStyleCnt="0"/>
      <dgm:spPr/>
    </dgm:pt>
    <dgm:pt modelId="{AD8F7447-661B-4FC3-8680-6B3BC2015721}" type="pres">
      <dgm:prSet presAssocID="{5BFBD69B-84BD-493D-A689-C63E58212A34}" presName="parentNode" presStyleLbl="node1" presStyleIdx="2" presStyleCnt="5" custScaleX="333888" custScaleY="185884" custLinFactX="100000" custLinFactNeighborX="147083" custLinFactNeighborY="-6484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CBFE3-7CF6-4986-8C7A-EFD9422AA583}" type="pres">
      <dgm:prSet presAssocID="{5BFBD69B-84BD-493D-A689-C63E58212A34}" presName="childNode" presStyleLbl="revTx" presStyleIdx="0" presStyleCnt="0">
        <dgm:presLayoutVars>
          <dgm:bulletEnabled val="1"/>
        </dgm:presLayoutVars>
      </dgm:prSet>
      <dgm:spPr/>
    </dgm:pt>
    <dgm:pt modelId="{3F6B7969-E5C8-45AB-BEBF-0935C6BCB819}" type="pres">
      <dgm:prSet presAssocID="{C1C52702-E0FE-4EB8-9FDE-EECDB0A8A612}" presName="Name25" presStyleLbl="parChTrans1D1" presStyleIdx="2" presStyleCnt="4"/>
      <dgm:spPr/>
      <dgm:t>
        <a:bodyPr/>
        <a:lstStyle/>
        <a:p>
          <a:endParaRPr lang="ru-RU"/>
        </a:p>
      </dgm:t>
    </dgm:pt>
    <dgm:pt modelId="{FA95A8A1-3C56-4900-A177-4D26E437530A}" type="pres">
      <dgm:prSet presAssocID="{4F96370B-0D6D-401F-9444-3D55CAD1E03B}" presName="node" presStyleCnt="0"/>
      <dgm:spPr/>
    </dgm:pt>
    <dgm:pt modelId="{CFFE9D68-4569-46C5-91FA-DA06F6579457}" type="pres">
      <dgm:prSet presAssocID="{4F96370B-0D6D-401F-9444-3D55CAD1E03B}" presName="parentNode" presStyleLbl="node1" presStyleIdx="3" presStyleCnt="5" custScaleX="366094" custScaleY="192449" custLinFactX="100000" custLinFactNeighborX="175215" custLinFactNeighborY="65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539782-40F8-4C19-A65B-7C01A5B8583B}" type="pres">
      <dgm:prSet presAssocID="{4F96370B-0D6D-401F-9444-3D55CAD1E03B}" presName="childNode" presStyleLbl="revTx" presStyleIdx="0" presStyleCnt="0">
        <dgm:presLayoutVars>
          <dgm:bulletEnabled val="1"/>
        </dgm:presLayoutVars>
      </dgm:prSet>
      <dgm:spPr/>
    </dgm:pt>
    <dgm:pt modelId="{1865FB47-A196-44B5-BC98-A76731F00AD0}" type="pres">
      <dgm:prSet presAssocID="{38E9ECF5-80C8-4B8C-98B1-3F84C0DDD1B4}" presName="Name25" presStyleLbl="parChTrans1D1" presStyleIdx="3" presStyleCnt="4"/>
      <dgm:spPr/>
      <dgm:t>
        <a:bodyPr/>
        <a:lstStyle/>
        <a:p>
          <a:endParaRPr lang="ru-RU"/>
        </a:p>
      </dgm:t>
    </dgm:pt>
    <dgm:pt modelId="{8BF2817B-4507-42A0-B34E-71041A2F6C9D}" type="pres">
      <dgm:prSet presAssocID="{C728843C-679A-4425-B458-FE1547B75DE7}" presName="node" presStyleCnt="0"/>
      <dgm:spPr/>
    </dgm:pt>
    <dgm:pt modelId="{797689BD-E0F5-4298-9E33-AE7F41208C8E}" type="pres">
      <dgm:prSet presAssocID="{C728843C-679A-4425-B458-FE1547B75DE7}" presName="parentNode" presStyleLbl="node1" presStyleIdx="4" presStyleCnt="5" custScaleX="294349" custScaleY="142267" custLinFactNeighborX="41246" custLinFactNeighborY="-124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816F0-8FDF-4D25-9F15-DDA08FB4FB3D}" type="pres">
      <dgm:prSet presAssocID="{C728843C-679A-4425-B458-FE1547B75DE7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380EDF6F-B3BA-49FC-82E7-B23B74731740}" srcId="{CF924BA4-23E1-4A26-82C1-4F1704284DC2}" destId="{4F96370B-0D6D-401F-9444-3D55CAD1E03B}" srcOrd="2" destOrd="0" parTransId="{C1C52702-E0FE-4EB8-9FDE-EECDB0A8A612}" sibTransId="{484A5B1E-ECEE-4126-B530-0277855B8414}"/>
    <dgm:cxn modelId="{4F7CB7D7-2AF5-4AF3-856E-D6BB3F641A93}" srcId="{CF924BA4-23E1-4A26-82C1-4F1704284DC2}" destId="{5BFBD69B-84BD-493D-A689-C63E58212A34}" srcOrd="1" destOrd="0" parTransId="{AD36C03C-B7D1-4C39-9C83-2B1FCCBB3F65}" sibTransId="{0D24CEAC-4401-4A80-BA9B-4FF2B0B1E788}"/>
    <dgm:cxn modelId="{785E3811-D5E2-4A6F-A13A-4B1EEEDBBAD9}" type="presOf" srcId="{38E9ECF5-80C8-4B8C-98B1-3F84C0DDD1B4}" destId="{1865FB47-A196-44B5-BC98-A76731F00AD0}" srcOrd="0" destOrd="0" presId="urn:microsoft.com/office/officeart/2005/8/layout/radial2"/>
    <dgm:cxn modelId="{8319AB10-4EFC-435F-B6AA-A9B4E2195328}" type="presOf" srcId="{68024A87-26F4-4089-AAC3-6AF0868FCECD}" destId="{364DDA79-BE51-4ED5-B350-AC5C03044A6F}" srcOrd="0" destOrd="0" presId="urn:microsoft.com/office/officeart/2005/8/layout/radial2"/>
    <dgm:cxn modelId="{7C02B63F-EB9C-4619-93F3-12DF395429CD}" type="presOf" srcId="{CF924BA4-23E1-4A26-82C1-4F1704284DC2}" destId="{367B7D73-4EFE-4107-8227-EEFCFFEBC1BC}" srcOrd="0" destOrd="0" presId="urn:microsoft.com/office/officeart/2005/8/layout/radial2"/>
    <dgm:cxn modelId="{20CA05CB-E250-4B0B-BA40-295E2253747F}" srcId="{CF924BA4-23E1-4A26-82C1-4F1704284DC2}" destId="{0D3226F1-86D9-4D03-8677-BA314EFCFEAF}" srcOrd="0" destOrd="0" parTransId="{68024A87-26F4-4089-AAC3-6AF0868FCECD}" sibTransId="{FF33BDCC-9205-49F9-832D-9992A0525515}"/>
    <dgm:cxn modelId="{A102B305-29CA-49CB-B19D-ACBD099031E9}" type="presOf" srcId="{C1C52702-E0FE-4EB8-9FDE-EECDB0A8A612}" destId="{3F6B7969-E5C8-45AB-BEBF-0935C6BCB819}" srcOrd="0" destOrd="0" presId="urn:microsoft.com/office/officeart/2005/8/layout/radial2"/>
    <dgm:cxn modelId="{1A0D26B3-1544-4DE3-BFF4-1C8BC283B3F3}" type="presOf" srcId="{AD36C03C-B7D1-4C39-9C83-2B1FCCBB3F65}" destId="{16D9CEFD-7208-489D-98BD-EE0F76368991}" srcOrd="0" destOrd="0" presId="urn:microsoft.com/office/officeart/2005/8/layout/radial2"/>
    <dgm:cxn modelId="{347CAF0F-3D88-4BE0-A53F-5F029CEB9A5F}" type="presOf" srcId="{C728843C-679A-4425-B458-FE1547B75DE7}" destId="{797689BD-E0F5-4298-9E33-AE7F41208C8E}" srcOrd="0" destOrd="0" presId="urn:microsoft.com/office/officeart/2005/8/layout/radial2"/>
    <dgm:cxn modelId="{10E6FE44-ED17-447D-BE0B-054DBA24F93B}" srcId="{CF924BA4-23E1-4A26-82C1-4F1704284DC2}" destId="{C728843C-679A-4425-B458-FE1547B75DE7}" srcOrd="3" destOrd="0" parTransId="{38E9ECF5-80C8-4B8C-98B1-3F84C0DDD1B4}" sibTransId="{77386AA6-ED7E-460B-8FE7-BD5F14C37200}"/>
    <dgm:cxn modelId="{C9F4024C-1844-44F3-BFDA-ED8E80ECAB3A}" type="presOf" srcId="{0D3226F1-86D9-4D03-8677-BA314EFCFEAF}" destId="{CE6CA59A-6EE6-4E72-90D0-1B566529FCE0}" srcOrd="0" destOrd="0" presId="urn:microsoft.com/office/officeart/2005/8/layout/radial2"/>
    <dgm:cxn modelId="{C5B6A6BF-905B-43FF-8BF9-6E60C1369E71}" type="presOf" srcId="{4F96370B-0D6D-401F-9444-3D55CAD1E03B}" destId="{CFFE9D68-4569-46C5-91FA-DA06F6579457}" srcOrd="0" destOrd="0" presId="urn:microsoft.com/office/officeart/2005/8/layout/radial2"/>
    <dgm:cxn modelId="{6C20C16F-DD3F-483E-883F-D9DED9E0AF61}" type="presOf" srcId="{5BFBD69B-84BD-493D-A689-C63E58212A34}" destId="{AD8F7447-661B-4FC3-8680-6B3BC2015721}" srcOrd="0" destOrd="0" presId="urn:microsoft.com/office/officeart/2005/8/layout/radial2"/>
    <dgm:cxn modelId="{9952EEF1-2828-42D1-8B98-FF9E62CF2C50}" type="presParOf" srcId="{367B7D73-4EFE-4107-8227-EEFCFFEBC1BC}" destId="{45056511-AB7C-469C-BF35-1707C04F49F9}" srcOrd="0" destOrd="0" presId="urn:microsoft.com/office/officeart/2005/8/layout/radial2"/>
    <dgm:cxn modelId="{4B1F75A4-3976-4C34-B810-DE4CC9C7CF2D}" type="presParOf" srcId="{45056511-AB7C-469C-BF35-1707C04F49F9}" destId="{6ED06F0D-6624-454A-B41E-39353AD48EDF}" srcOrd="0" destOrd="0" presId="urn:microsoft.com/office/officeart/2005/8/layout/radial2"/>
    <dgm:cxn modelId="{1BFE261E-3377-423E-82A8-E0C193A7BC89}" type="presParOf" srcId="{6ED06F0D-6624-454A-B41E-39353AD48EDF}" destId="{885E2057-E8A7-4C82-B0DC-1B139EC51A78}" srcOrd="0" destOrd="0" presId="urn:microsoft.com/office/officeart/2005/8/layout/radial2"/>
    <dgm:cxn modelId="{3C716407-2129-4F5B-AFC8-29CC713407A8}" type="presParOf" srcId="{6ED06F0D-6624-454A-B41E-39353AD48EDF}" destId="{E1E6190C-DAE5-4E74-89B8-2B7AA0EF810A}" srcOrd="1" destOrd="0" presId="urn:microsoft.com/office/officeart/2005/8/layout/radial2"/>
    <dgm:cxn modelId="{9BA050BC-3911-411A-9EA1-6AD018797C32}" type="presParOf" srcId="{45056511-AB7C-469C-BF35-1707C04F49F9}" destId="{364DDA79-BE51-4ED5-B350-AC5C03044A6F}" srcOrd="1" destOrd="0" presId="urn:microsoft.com/office/officeart/2005/8/layout/radial2"/>
    <dgm:cxn modelId="{5A7034F4-850A-41AC-B880-85FDB241C87A}" type="presParOf" srcId="{45056511-AB7C-469C-BF35-1707C04F49F9}" destId="{33D74CD4-9A27-4F45-877E-799A44599574}" srcOrd="2" destOrd="0" presId="urn:microsoft.com/office/officeart/2005/8/layout/radial2"/>
    <dgm:cxn modelId="{CF593B5E-1766-4676-87FF-85C8FBF75C68}" type="presParOf" srcId="{33D74CD4-9A27-4F45-877E-799A44599574}" destId="{CE6CA59A-6EE6-4E72-90D0-1B566529FCE0}" srcOrd="0" destOrd="0" presId="urn:microsoft.com/office/officeart/2005/8/layout/radial2"/>
    <dgm:cxn modelId="{A7C4B6CD-6C8F-4AD9-A5A7-546139F5FAC3}" type="presParOf" srcId="{33D74CD4-9A27-4F45-877E-799A44599574}" destId="{00FCAA02-E257-42EF-B937-864238771A7F}" srcOrd="1" destOrd="0" presId="urn:microsoft.com/office/officeart/2005/8/layout/radial2"/>
    <dgm:cxn modelId="{21BF0DDC-3C7D-4F4C-8EFE-68DDC5ACD9D4}" type="presParOf" srcId="{45056511-AB7C-469C-BF35-1707C04F49F9}" destId="{16D9CEFD-7208-489D-98BD-EE0F76368991}" srcOrd="3" destOrd="0" presId="urn:microsoft.com/office/officeart/2005/8/layout/radial2"/>
    <dgm:cxn modelId="{2987C3D6-C0DB-4A9B-9178-3B8AD8A109F4}" type="presParOf" srcId="{45056511-AB7C-469C-BF35-1707C04F49F9}" destId="{BD10105A-4B14-4A94-ACE4-68638CAA3C32}" srcOrd="4" destOrd="0" presId="urn:microsoft.com/office/officeart/2005/8/layout/radial2"/>
    <dgm:cxn modelId="{2507B0D2-517E-4080-93B3-39DEDD7C49A5}" type="presParOf" srcId="{BD10105A-4B14-4A94-ACE4-68638CAA3C32}" destId="{AD8F7447-661B-4FC3-8680-6B3BC2015721}" srcOrd="0" destOrd="0" presId="urn:microsoft.com/office/officeart/2005/8/layout/radial2"/>
    <dgm:cxn modelId="{A0F71DD0-ABF9-4458-BDB9-1CF30B4CDAAB}" type="presParOf" srcId="{BD10105A-4B14-4A94-ACE4-68638CAA3C32}" destId="{C01CBFE3-7CF6-4986-8C7A-EFD9422AA583}" srcOrd="1" destOrd="0" presId="urn:microsoft.com/office/officeart/2005/8/layout/radial2"/>
    <dgm:cxn modelId="{E706527A-AB7D-45F8-9CF5-FD36F0A58241}" type="presParOf" srcId="{45056511-AB7C-469C-BF35-1707C04F49F9}" destId="{3F6B7969-E5C8-45AB-BEBF-0935C6BCB819}" srcOrd="5" destOrd="0" presId="urn:microsoft.com/office/officeart/2005/8/layout/radial2"/>
    <dgm:cxn modelId="{C9E391ED-3833-4FC7-BC14-A765047E838A}" type="presParOf" srcId="{45056511-AB7C-469C-BF35-1707C04F49F9}" destId="{FA95A8A1-3C56-4900-A177-4D26E437530A}" srcOrd="6" destOrd="0" presId="urn:microsoft.com/office/officeart/2005/8/layout/radial2"/>
    <dgm:cxn modelId="{AB3D6748-497F-44AF-B458-ED963C7C8667}" type="presParOf" srcId="{FA95A8A1-3C56-4900-A177-4D26E437530A}" destId="{CFFE9D68-4569-46C5-91FA-DA06F6579457}" srcOrd="0" destOrd="0" presId="urn:microsoft.com/office/officeart/2005/8/layout/radial2"/>
    <dgm:cxn modelId="{677BF60B-2613-4FD6-A01D-B98CF7C934B8}" type="presParOf" srcId="{FA95A8A1-3C56-4900-A177-4D26E437530A}" destId="{64539782-40F8-4C19-A65B-7C01A5B8583B}" srcOrd="1" destOrd="0" presId="urn:microsoft.com/office/officeart/2005/8/layout/radial2"/>
    <dgm:cxn modelId="{510CB6EE-6DB5-476B-B7CC-7FFEE43FC264}" type="presParOf" srcId="{45056511-AB7C-469C-BF35-1707C04F49F9}" destId="{1865FB47-A196-44B5-BC98-A76731F00AD0}" srcOrd="7" destOrd="0" presId="urn:microsoft.com/office/officeart/2005/8/layout/radial2"/>
    <dgm:cxn modelId="{2E66849F-1650-4162-B9A7-09BF1626846A}" type="presParOf" srcId="{45056511-AB7C-469C-BF35-1707C04F49F9}" destId="{8BF2817B-4507-42A0-B34E-71041A2F6C9D}" srcOrd="8" destOrd="0" presId="urn:microsoft.com/office/officeart/2005/8/layout/radial2"/>
    <dgm:cxn modelId="{2DFD3FA7-A97D-4E8E-ADCE-A34E5E0ED446}" type="presParOf" srcId="{8BF2817B-4507-42A0-B34E-71041A2F6C9D}" destId="{797689BD-E0F5-4298-9E33-AE7F41208C8E}" srcOrd="0" destOrd="0" presId="urn:microsoft.com/office/officeart/2005/8/layout/radial2"/>
    <dgm:cxn modelId="{2A083093-F8BA-4515-91BD-C370C8F07E3A}" type="presParOf" srcId="{8BF2817B-4507-42A0-B34E-71041A2F6C9D}" destId="{013816F0-8FDF-4D25-9F15-DDA08FB4FB3D}" srcOrd="1" destOrd="0" presId="urn:microsoft.com/office/officeart/2005/8/layout/radial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EFA11A-21EE-42B8-A274-60815107B023}" type="doc">
      <dgm:prSet loTypeId="urn:microsoft.com/office/officeart/2005/8/layout/vList3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1307ED1-1CEB-4AB8-B235-1A9DC635E037}">
      <dgm:prSet custT="1"/>
      <dgm:spPr/>
      <dgm:t>
        <a:bodyPr/>
        <a:lstStyle/>
        <a:p>
          <a:pPr rtl="0"/>
          <a:r>
            <a:rPr lang="ru-RU" sz="2400" b="1" dirty="0" smtClean="0">
              <a:solidFill>
                <a:srgbClr val="0070C0"/>
              </a:solidFill>
              <a:latin typeface="Monotype Corsiva" pitchFamily="66" charset="0"/>
            </a:rPr>
            <a:t>Цель</a:t>
          </a:r>
          <a:r>
            <a:rPr lang="ru-RU" sz="2400" dirty="0" smtClean="0">
              <a:solidFill>
                <a:srgbClr val="0070C0"/>
              </a:solidFill>
              <a:latin typeface="Monotype Corsiva" pitchFamily="66" charset="0"/>
            </a:rPr>
            <a:t>: </a:t>
          </a:r>
          <a:r>
            <a:rPr lang="ru-RU" sz="2000" b="1" dirty="0" smtClean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rPr>
            <a:t>создание педагогических условий, направленных на формирование межличностных отношений у детей дошкольного возраста.</a:t>
          </a:r>
          <a:endParaRPr lang="ru-RU" sz="1400" b="1" dirty="0">
            <a:solidFill>
              <a:schemeClr val="tx1"/>
            </a:solidFill>
            <a:latin typeface="Monotype Corsiva" pitchFamily="66" charset="0"/>
            <a:cs typeface="Times New Roman" pitchFamily="18" charset="0"/>
          </a:endParaRPr>
        </a:p>
      </dgm:t>
    </dgm:pt>
    <dgm:pt modelId="{9A5E55F7-7B18-496C-B2B9-CD5BE8F64228}" type="parTrans" cxnId="{2488AA55-7B4E-40AE-9015-1B5D298F34D3}">
      <dgm:prSet/>
      <dgm:spPr/>
      <dgm:t>
        <a:bodyPr/>
        <a:lstStyle/>
        <a:p>
          <a:endParaRPr lang="ru-RU"/>
        </a:p>
      </dgm:t>
    </dgm:pt>
    <dgm:pt modelId="{4176DC58-8E63-4542-AC43-55A6517FC852}" type="sibTrans" cxnId="{2488AA55-7B4E-40AE-9015-1B5D298F34D3}">
      <dgm:prSet/>
      <dgm:spPr/>
      <dgm:t>
        <a:bodyPr/>
        <a:lstStyle/>
        <a:p>
          <a:endParaRPr lang="ru-RU"/>
        </a:p>
      </dgm:t>
    </dgm:pt>
    <dgm:pt modelId="{F177CBD6-0BEA-4377-A86A-F9439CFF97E8}" type="pres">
      <dgm:prSet presAssocID="{1EEFA11A-21EE-42B8-A274-60815107B02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DBFA59-2401-453C-B925-B91B8D994880}" type="pres">
      <dgm:prSet presAssocID="{11307ED1-1CEB-4AB8-B235-1A9DC635E037}" presName="composite" presStyleCnt="0"/>
      <dgm:spPr/>
    </dgm:pt>
    <dgm:pt modelId="{6CFC0E1E-0A80-452D-B2EE-1FEDC9EC69BE}" type="pres">
      <dgm:prSet presAssocID="{11307ED1-1CEB-4AB8-B235-1A9DC635E037}" presName="imgShp" presStyleLbl="fgImgPlace1" presStyleIdx="0" presStyleCnt="1" custLinFactNeighborX="-91477" custLinFactNeighborY="-49"/>
      <dgm:spPr>
        <a:prstGeom prst="sun">
          <a:avLst/>
        </a:prstGeom>
        <a:solidFill>
          <a:srgbClr val="FFC000"/>
        </a:solidFill>
      </dgm:spPr>
    </dgm:pt>
    <dgm:pt modelId="{54F8B24C-03E0-4932-A078-230D1C19E572}" type="pres">
      <dgm:prSet presAssocID="{11307ED1-1CEB-4AB8-B235-1A9DC635E037}" presName="txShp" presStyleLbl="node1" presStyleIdx="0" presStyleCnt="1" custScaleX="138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A952B5-3105-490A-AB30-4FC8EEB5A1D3}" type="presOf" srcId="{1EEFA11A-21EE-42B8-A274-60815107B023}" destId="{F177CBD6-0BEA-4377-A86A-F9439CFF97E8}" srcOrd="0" destOrd="0" presId="urn:microsoft.com/office/officeart/2005/8/layout/vList3#1"/>
    <dgm:cxn modelId="{2488AA55-7B4E-40AE-9015-1B5D298F34D3}" srcId="{1EEFA11A-21EE-42B8-A274-60815107B023}" destId="{11307ED1-1CEB-4AB8-B235-1A9DC635E037}" srcOrd="0" destOrd="0" parTransId="{9A5E55F7-7B18-496C-B2B9-CD5BE8F64228}" sibTransId="{4176DC58-8E63-4542-AC43-55A6517FC852}"/>
    <dgm:cxn modelId="{C36B679A-A397-428E-9307-67E1DC4F53F5}" type="presOf" srcId="{11307ED1-1CEB-4AB8-B235-1A9DC635E037}" destId="{54F8B24C-03E0-4932-A078-230D1C19E572}" srcOrd="0" destOrd="0" presId="urn:microsoft.com/office/officeart/2005/8/layout/vList3#1"/>
    <dgm:cxn modelId="{8B9DF46B-8B3C-4C5D-8786-C90B33E5F8B8}" type="presParOf" srcId="{F177CBD6-0BEA-4377-A86A-F9439CFF97E8}" destId="{DDDBFA59-2401-453C-B925-B91B8D994880}" srcOrd="0" destOrd="0" presId="urn:microsoft.com/office/officeart/2005/8/layout/vList3#1"/>
    <dgm:cxn modelId="{7CDDF826-80C3-4D2B-A9EF-4F54FF454A90}" type="presParOf" srcId="{DDDBFA59-2401-453C-B925-B91B8D994880}" destId="{6CFC0E1E-0A80-452D-B2EE-1FEDC9EC69BE}" srcOrd="0" destOrd="0" presId="urn:microsoft.com/office/officeart/2005/8/layout/vList3#1"/>
    <dgm:cxn modelId="{6DB7E2F1-6072-4190-9364-CD69F669EDA0}" type="presParOf" srcId="{DDDBFA59-2401-453C-B925-B91B8D994880}" destId="{54F8B24C-03E0-4932-A078-230D1C19E572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B6A4FD-5A7E-43FB-83DC-C8435B3AED26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71D7E5-EFE1-4E2D-8DFE-C3C64DB3077C}">
      <dgm:prSet phldrT="[Текст]"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0" dirty="0" smtClean="0">
              <a:solidFill>
                <a:schemeClr val="tx1"/>
              </a:solidFill>
              <a:latin typeface="Garamond" pitchFamily="18" charset="0"/>
            </a:rPr>
            <a:t>анализ научной и методической   литературы</a:t>
          </a:r>
          <a:endParaRPr lang="ru-RU" sz="1400" dirty="0">
            <a:solidFill>
              <a:schemeClr val="tx1"/>
            </a:solidFill>
            <a:latin typeface="Garamond" pitchFamily="18" charset="0"/>
          </a:endParaRPr>
        </a:p>
      </dgm:t>
    </dgm:pt>
    <dgm:pt modelId="{97DA725D-E1D8-4616-910E-CFA9E282E736}" type="parTrans" cxnId="{30EC7344-127E-4C73-BABE-05E2B4F8022E}">
      <dgm:prSet/>
      <dgm:spPr/>
      <dgm:t>
        <a:bodyPr/>
        <a:lstStyle/>
        <a:p>
          <a:endParaRPr lang="ru-RU"/>
        </a:p>
      </dgm:t>
    </dgm:pt>
    <dgm:pt modelId="{A7084C37-2C3F-4F90-B8E2-690F2A64EF1D}" type="sibTrans" cxnId="{30EC7344-127E-4C73-BABE-05E2B4F8022E}">
      <dgm:prSet/>
      <dgm:spPr/>
      <dgm:t>
        <a:bodyPr/>
        <a:lstStyle/>
        <a:p>
          <a:endParaRPr lang="ru-RU"/>
        </a:p>
      </dgm:t>
    </dgm:pt>
    <dgm:pt modelId="{38F46891-9D15-41D7-BE39-403EA40D50F9}">
      <dgm:prSet phldrT="[Текст]"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работа по обогащению жизненного и игрового опыта ребёнка;</a:t>
          </a:r>
        </a:p>
      </dgm:t>
    </dgm:pt>
    <dgm:pt modelId="{F8F3D1D9-2B28-4744-8DC8-349F4816A20E}" type="parTrans" cxnId="{62DAE2A4-7C0F-46EF-9872-D9607904359A}">
      <dgm:prSet/>
      <dgm:spPr/>
      <dgm:t>
        <a:bodyPr/>
        <a:lstStyle/>
        <a:p>
          <a:endParaRPr lang="ru-RU"/>
        </a:p>
      </dgm:t>
    </dgm:pt>
    <dgm:pt modelId="{165023A3-20F6-4203-9C84-779662B1D649}" type="sibTrans" cxnId="{62DAE2A4-7C0F-46EF-9872-D9607904359A}">
      <dgm:prSet/>
      <dgm:spPr/>
      <dgm:t>
        <a:bodyPr/>
        <a:lstStyle/>
        <a:p>
          <a:endParaRPr lang="ru-RU"/>
        </a:p>
      </dgm:t>
    </dgm:pt>
    <dgm:pt modelId="{3B56ACA6-A30E-42FC-A531-52814C8992CC}">
      <dgm:prSet phldrT="[Текст]" custT="1"/>
      <dgm:spPr>
        <a:solidFill>
          <a:srgbClr val="92D05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b="0" i="0" u="sng" dirty="0" smtClean="0">
              <a:latin typeface="Garamond" pitchFamily="18" charset="0"/>
            </a:rPr>
            <a:t>Основной этап - осуществление деятельности по решению </a:t>
          </a:r>
          <a:r>
            <a:rPr lang="ru-RU" sz="1600" u="sng" dirty="0" smtClean="0">
              <a:latin typeface="Garamond" pitchFamily="18" charset="0"/>
            </a:rPr>
            <a:t>проблемы</a:t>
          </a:r>
        </a:p>
      </dgm:t>
    </dgm:pt>
    <dgm:pt modelId="{44425E65-46AE-4BE0-A85A-6C0492FE114C}" type="sibTrans" cxnId="{8C10B791-1F65-4368-935E-AF2CBA6862D2}">
      <dgm:prSet/>
      <dgm:spPr/>
      <dgm:t>
        <a:bodyPr/>
        <a:lstStyle/>
        <a:p>
          <a:endParaRPr lang="ru-RU"/>
        </a:p>
      </dgm:t>
    </dgm:pt>
    <dgm:pt modelId="{47612510-69BA-4C19-B1F9-1C760859ECE2}" type="parTrans" cxnId="{8C10B791-1F65-4368-935E-AF2CBA6862D2}">
      <dgm:prSet/>
      <dgm:spPr/>
      <dgm:t>
        <a:bodyPr/>
        <a:lstStyle/>
        <a:p>
          <a:endParaRPr lang="ru-RU"/>
        </a:p>
      </dgm:t>
    </dgm:pt>
    <dgm:pt modelId="{6E57B70D-E885-4D1E-AA3D-CF87D696F429}">
      <dgm:prSet phldrT="[Текст]" custT="1"/>
      <dgm:spPr>
        <a:solidFill>
          <a:srgbClr val="92D05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b="0" i="0" u="sng" dirty="0" smtClean="0">
              <a:latin typeface="Garamond" pitchFamily="18" charset="0"/>
            </a:rPr>
            <a:t>Организационный этап (п</a:t>
          </a:r>
          <a:r>
            <a:rPr lang="ru-RU" sz="1600" u="sng" dirty="0" smtClean="0">
              <a:latin typeface="Garamond" pitchFamily="18" charset="0"/>
            </a:rPr>
            <a:t>огружение в проект, планирование деятельности) </a:t>
          </a:r>
        </a:p>
      </dgm:t>
    </dgm:pt>
    <dgm:pt modelId="{1C7558F5-AF29-40BF-B859-C969026DFB1F}" type="sibTrans" cxnId="{13052AF7-724A-483C-AD79-D3347E43F0DB}">
      <dgm:prSet/>
      <dgm:spPr/>
      <dgm:t>
        <a:bodyPr/>
        <a:lstStyle/>
        <a:p>
          <a:endParaRPr lang="ru-RU"/>
        </a:p>
      </dgm:t>
    </dgm:pt>
    <dgm:pt modelId="{70C75AB8-F0C5-41AB-92E1-EF0493D3FB84}" type="parTrans" cxnId="{13052AF7-724A-483C-AD79-D3347E43F0DB}">
      <dgm:prSet/>
      <dgm:spPr/>
      <dgm:t>
        <a:bodyPr/>
        <a:lstStyle/>
        <a:p>
          <a:endParaRPr lang="ru-RU"/>
        </a:p>
      </dgm:t>
    </dgm:pt>
    <dgm:pt modelId="{AF4EE64F-EE57-4BEB-8D69-090F8FBFAA5B}">
      <dgm:prSet custT="1"/>
      <dgm:spPr>
        <a:solidFill>
          <a:srgbClr val="92D05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b="0" i="0" u="sng" dirty="0" smtClean="0">
              <a:latin typeface="Garamond" pitchFamily="18" charset="0"/>
            </a:rPr>
            <a:t>Заключительный этап – оформление и оценка результатов</a:t>
          </a:r>
        </a:p>
      </dgm:t>
    </dgm:pt>
    <dgm:pt modelId="{5E6DB9F7-6B29-45F9-BEC9-ADE5201105DD}" type="parTrans" cxnId="{7946F285-E7D7-4EE7-B833-3C0D2B9ED968}">
      <dgm:prSet/>
      <dgm:spPr/>
      <dgm:t>
        <a:bodyPr/>
        <a:lstStyle/>
        <a:p>
          <a:endParaRPr lang="ru-RU"/>
        </a:p>
      </dgm:t>
    </dgm:pt>
    <dgm:pt modelId="{6800749D-0635-4189-B1B7-6719860B0828}" type="sibTrans" cxnId="{7946F285-E7D7-4EE7-B833-3C0D2B9ED968}">
      <dgm:prSet/>
      <dgm:spPr/>
      <dgm:t>
        <a:bodyPr/>
        <a:lstStyle/>
        <a:p>
          <a:endParaRPr lang="ru-RU"/>
        </a:p>
      </dgm:t>
    </dgm:pt>
    <dgm:pt modelId="{257B04FB-278C-4DEE-81DC-0DE620C1AE7A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результаты качества  реализации проекта;</a:t>
          </a:r>
        </a:p>
      </dgm:t>
    </dgm:pt>
    <dgm:pt modelId="{9EA5154E-E55B-472A-985F-378866EA3D2C}" type="parTrans" cxnId="{6538F50F-FBC3-451B-AEFF-EECEEFC1DE36}">
      <dgm:prSet/>
      <dgm:spPr/>
      <dgm:t>
        <a:bodyPr/>
        <a:lstStyle/>
        <a:p>
          <a:endParaRPr lang="ru-RU"/>
        </a:p>
      </dgm:t>
    </dgm:pt>
    <dgm:pt modelId="{12A9B2F4-DDB8-4960-92B7-8AE7AD844862}" type="sibTrans" cxnId="{6538F50F-FBC3-451B-AEFF-EECEEFC1DE36}">
      <dgm:prSet/>
      <dgm:spPr/>
      <dgm:t>
        <a:bodyPr/>
        <a:lstStyle/>
        <a:p>
          <a:endParaRPr lang="ru-RU"/>
        </a:p>
      </dgm:t>
    </dgm:pt>
    <dgm:pt modelId="{1C14BFEF-A2DE-4CC7-8DC2-D27E9553C15B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dirty="0" smtClean="0">
              <a:latin typeface="Garamond" pitchFamily="18" charset="0"/>
            </a:rPr>
            <a:t> организация деятельности детей;</a:t>
          </a:r>
          <a:endParaRPr lang="ru-RU" sz="1400" dirty="0">
            <a:latin typeface="Garamond" pitchFamily="18" charset="0"/>
          </a:endParaRPr>
        </a:p>
      </dgm:t>
    </dgm:pt>
    <dgm:pt modelId="{3B1F37D2-A2DC-4755-9017-0C316EC1A04A}" type="parTrans" cxnId="{161CB907-8D35-485D-AEAF-DECBA75DC0D7}">
      <dgm:prSet/>
      <dgm:spPr/>
      <dgm:t>
        <a:bodyPr/>
        <a:lstStyle/>
        <a:p>
          <a:endParaRPr lang="ru-RU"/>
        </a:p>
      </dgm:t>
    </dgm:pt>
    <dgm:pt modelId="{24C2E068-9C8B-48AE-8D3B-B0DAACE7CEA0}" type="sibTrans" cxnId="{161CB907-8D35-485D-AEAF-DECBA75DC0D7}">
      <dgm:prSet/>
      <dgm:spPr/>
      <dgm:t>
        <a:bodyPr/>
        <a:lstStyle/>
        <a:p>
          <a:endParaRPr lang="ru-RU"/>
        </a:p>
      </dgm:t>
    </dgm:pt>
    <dgm:pt modelId="{381ADB06-E6C1-4257-AA33-CA1E146C9BFF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0" dirty="0" smtClean="0">
              <a:latin typeface="Garamond" pitchFamily="18" charset="0"/>
            </a:rPr>
            <a:t>разработка плана сюжетно- ролевых игр, способствующих формированию межличностных отношений детей дошкольного возраста</a:t>
          </a:r>
          <a:endParaRPr lang="ru-RU" sz="1400" dirty="0">
            <a:latin typeface="Garamond" pitchFamily="18" charset="0"/>
          </a:endParaRPr>
        </a:p>
      </dgm:t>
    </dgm:pt>
    <dgm:pt modelId="{0EE65069-EAC0-4F98-B6B8-C3093C66EBEB}" type="parTrans" cxnId="{769808EE-1F7D-4EB2-A081-2DB29155058B}">
      <dgm:prSet/>
      <dgm:spPr/>
      <dgm:t>
        <a:bodyPr/>
        <a:lstStyle/>
        <a:p>
          <a:endParaRPr lang="ru-RU"/>
        </a:p>
      </dgm:t>
    </dgm:pt>
    <dgm:pt modelId="{CA6F32CC-C45D-4FBE-9C9B-2E8DC222CB86}" type="sibTrans" cxnId="{769808EE-1F7D-4EB2-A081-2DB29155058B}">
      <dgm:prSet/>
      <dgm:spPr/>
      <dgm:t>
        <a:bodyPr/>
        <a:lstStyle/>
        <a:p>
          <a:endParaRPr lang="ru-RU"/>
        </a:p>
      </dgm:t>
    </dgm:pt>
    <dgm:pt modelId="{9465BC26-F17A-4859-87BA-D874E9142A86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обогащение предметно - пространственной среды сюжетно-ролевыми играми.</a:t>
          </a:r>
        </a:p>
      </dgm:t>
    </dgm:pt>
    <dgm:pt modelId="{AA1A6D52-3C8E-40A9-A3FA-3C99C3449FC9}" type="parTrans" cxnId="{1FF1A052-CEF1-4122-B1ED-696697512009}">
      <dgm:prSet/>
      <dgm:spPr/>
      <dgm:t>
        <a:bodyPr/>
        <a:lstStyle/>
        <a:p>
          <a:endParaRPr lang="ru-RU"/>
        </a:p>
      </dgm:t>
    </dgm:pt>
    <dgm:pt modelId="{420D22F5-7BFA-4630-A770-55D5AC0C5F18}" type="sibTrans" cxnId="{1FF1A052-CEF1-4122-B1ED-696697512009}">
      <dgm:prSet/>
      <dgm:spPr/>
      <dgm:t>
        <a:bodyPr/>
        <a:lstStyle/>
        <a:p>
          <a:endParaRPr lang="ru-RU"/>
        </a:p>
      </dgm:t>
    </dgm:pt>
    <dgm:pt modelId="{B47E2E28-6FEA-4D41-AB04-F3F999EFD746}">
      <dgm:prSet phldrT="[Текст]"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dirty="0" smtClean="0">
              <a:latin typeface="Garamond" pitchFamily="18" charset="0"/>
            </a:rPr>
            <a:t>отработка последовательных действий совместно с детьми; </a:t>
          </a:r>
          <a:endParaRPr lang="ru-RU" sz="1400" dirty="0">
            <a:solidFill>
              <a:srgbClr val="002060"/>
            </a:solidFill>
            <a:latin typeface="Garamond" pitchFamily="18" charset="0"/>
          </a:endParaRPr>
        </a:p>
      </dgm:t>
    </dgm:pt>
    <dgm:pt modelId="{C3DA55BD-87DF-4CE0-8326-175A70340F94}" type="parTrans" cxnId="{0F228D7C-68F9-4760-999D-AA9308D949B4}">
      <dgm:prSet/>
      <dgm:spPr/>
      <dgm:t>
        <a:bodyPr/>
        <a:lstStyle/>
        <a:p>
          <a:endParaRPr lang="ru-RU"/>
        </a:p>
      </dgm:t>
    </dgm:pt>
    <dgm:pt modelId="{C888225F-E96F-42A2-9F80-A5A82142EEE1}" type="sibTrans" cxnId="{0F228D7C-68F9-4760-999D-AA9308D949B4}">
      <dgm:prSet/>
      <dgm:spPr/>
      <dgm:t>
        <a:bodyPr/>
        <a:lstStyle/>
        <a:p>
          <a:endParaRPr lang="ru-RU"/>
        </a:p>
      </dgm:t>
    </dgm:pt>
    <dgm:pt modelId="{6B5C82D3-2DCD-428B-A3B3-EB35D2507811}">
      <dgm:prSet phldrT="[Текст]"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dirty="0" smtClean="0">
              <a:solidFill>
                <a:srgbClr val="002060"/>
              </a:solidFill>
              <a:latin typeface="Garamond" pitchFamily="18" charset="0"/>
            </a:rPr>
            <a:t>(май – июль 2016 г)</a:t>
          </a:r>
          <a:endParaRPr lang="ru-RU" sz="1400" dirty="0">
            <a:solidFill>
              <a:srgbClr val="002060"/>
            </a:solidFill>
            <a:latin typeface="Garamond" pitchFamily="18" charset="0"/>
          </a:endParaRPr>
        </a:p>
      </dgm:t>
    </dgm:pt>
    <dgm:pt modelId="{7C2755E5-D58A-480D-B2B1-F9240B148AF1}" type="parTrans" cxnId="{3B74D160-58AE-4B0C-8768-E99296059DDA}">
      <dgm:prSet/>
      <dgm:spPr/>
      <dgm:t>
        <a:bodyPr/>
        <a:lstStyle/>
        <a:p>
          <a:endParaRPr lang="ru-RU"/>
        </a:p>
      </dgm:t>
    </dgm:pt>
    <dgm:pt modelId="{DD873399-298A-45B5-9E71-1E09C32B37E6}" type="sibTrans" cxnId="{3B74D160-58AE-4B0C-8768-E99296059DDA}">
      <dgm:prSet/>
      <dgm:spPr/>
      <dgm:t>
        <a:bodyPr/>
        <a:lstStyle/>
        <a:p>
          <a:endParaRPr lang="ru-RU"/>
        </a:p>
      </dgm:t>
    </dgm:pt>
    <dgm:pt modelId="{57210574-DED8-4F4B-8C8E-82F30CF4E036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реализация проекта  в группе с использованием игровых технологий посредством сюжетно- ролевых игр;</a:t>
          </a:r>
        </a:p>
      </dgm:t>
    </dgm:pt>
    <dgm:pt modelId="{E5A000C4-2A51-421A-82F4-29803B21718F}" type="parTrans" cxnId="{1003A095-059B-4D71-9EDE-926630C5D84D}">
      <dgm:prSet/>
      <dgm:spPr/>
      <dgm:t>
        <a:bodyPr/>
        <a:lstStyle/>
        <a:p>
          <a:endParaRPr lang="ru-RU"/>
        </a:p>
      </dgm:t>
    </dgm:pt>
    <dgm:pt modelId="{68F2E435-78C0-4350-9778-A8FB85E9912D}" type="sibTrans" cxnId="{1003A095-059B-4D71-9EDE-926630C5D84D}">
      <dgm:prSet/>
      <dgm:spPr/>
      <dgm:t>
        <a:bodyPr/>
        <a:lstStyle/>
        <a:p>
          <a:endParaRPr lang="ru-RU"/>
        </a:p>
      </dgm:t>
    </dgm:pt>
    <dgm:pt modelId="{9CC36BCF-B646-4F13-B2F1-A8E23FB57810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 мониторинг деятельности  родителей;</a:t>
          </a:r>
        </a:p>
      </dgm:t>
    </dgm:pt>
    <dgm:pt modelId="{0E6C30AD-EE79-43B3-A4DF-290D7BB6E0D0}" type="parTrans" cxnId="{8A4BC825-9A28-4ED2-AE3F-13C6597A84DD}">
      <dgm:prSet/>
      <dgm:spPr/>
      <dgm:t>
        <a:bodyPr/>
        <a:lstStyle/>
        <a:p>
          <a:endParaRPr lang="ru-RU"/>
        </a:p>
      </dgm:t>
    </dgm:pt>
    <dgm:pt modelId="{729DCAD3-5273-44E1-84BC-AAC5D1F0D442}" type="sibTrans" cxnId="{8A4BC825-9A28-4ED2-AE3F-13C6597A84DD}">
      <dgm:prSet/>
      <dgm:spPr/>
      <dgm:t>
        <a:bodyPr/>
        <a:lstStyle/>
        <a:p>
          <a:endParaRPr lang="ru-RU"/>
        </a:p>
      </dgm:t>
    </dgm:pt>
    <dgm:pt modelId="{20F03C18-86A9-4CD3-AB81-E89DF70F8E58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>
              <a:latin typeface="Garamond" pitchFamily="18" charset="0"/>
            </a:rPr>
            <a:t>  организация деятельности     родителей; </a:t>
          </a:r>
        </a:p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dirty="0" smtClean="0">
              <a:latin typeface="Garamond" pitchFamily="18" charset="0"/>
            </a:rPr>
            <a:t>(август – сентябрь 2016 г), </a:t>
          </a:r>
          <a:endParaRPr lang="ru-RU" sz="1400" dirty="0">
            <a:latin typeface="Garamond" pitchFamily="18" charset="0"/>
          </a:endParaRPr>
        </a:p>
      </dgm:t>
    </dgm:pt>
    <dgm:pt modelId="{05CC529F-270D-43C9-A464-856A7D43EC73}" type="parTrans" cxnId="{BE634AB2-E364-4130-8EDA-4EBC0F3CA255}">
      <dgm:prSet/>
      <dgm:spPr/>
      <dgm:t>
        <a:bodyPr/>
        <a:lstStyle/>
        <a:p>
          <a:endParaRPr lang="ru-RU"/>
        </a:p>
      </dgm:t>
    </dgm:pt>
    <dgm:pt modelId="{9B4574E3-3880-4066-AC04-86E6970C16C1}" type="sibTrans" cxnId="{BE634AB2-E364-4130-8EDA-4EBC0F3CA255}">
      <dgm:prSet/>
      <dgm:spPr/>
      <dgm:t>
        <a:bodyPr/>
        <a:lstStyle/>
        <a:p>
          <a:endParaRPr lang="ru-RU"/>
        </a:p>
      </dgm:t>
    </dgm:pt>
    <dgm:pt modelId="{AE0E5769-413B-4398-9CDA-DE87D6AB39D6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endParaRPr lang="ru-RU" sz="1400" dirty="0" smtClean="0">
            <a:latin typeface="Garamond" pitchFamily="18" charset="0"/>
          </a:endParaRPr>
        </a:p>
      </dgm:t>
    </dgm:pt>
    <dgm:pt modelId="{4E5B6B4F-A6A1-46CC-B434-4D2174605622}" type="parTrans" cxnId="{7470B977-8DDA-45B1-A039-231A6BF46BB0}">
      <dgm:prSet/>
      <dgm:spPr/>
      <dgm:t>
        <a:bodyPr/>
        <a:lstStyle/>
        <a:p>
          <a:endParaRPr lang="ru-RU"/>
        </a:p>
      </dgm:t>
    </dgm:pt>
    <dgm:pt modelId="{AB5D13B1-F05E-49E2-A37F-26C6E29AB955}" type="sibTrans" cxnId="{7470B977-8DDA-45B1-A039-231A6BF46BB0}">
      <dgm:prSet/>
      <dgm:spPr/>
      <dgm:t>
        <a:bodyPr/>
        <a:lstStyle/>
        <a:p>
          <a:endParaRPr lang="ru-RU"/>
        </a:p>
      </dgm:t>
    </dgm:pt>
    <dgm:pt modelId="{CFE36B64-C3FD-47B1-B188-63D99D963ACF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непосредственная деятельность родителей;</a:t>
          </a:r>
        </a:p>
      </dgm:t>
    </dgm:pt>
    <dgm:pt modelId="{F6C25211-680B-49FB-BAE3-1AB013EE9394}" type="parTrans" cxnId="{D2BCBA7A-A045-4BDE-9C82-18DD4DDBB34E}">
      <dgm:prSet/>
      <dgm:spPr/>
      <dgm:t>
        <a:bodyPr/>
        <a:lstStyle/>
        <a:p>
          <a:endParaRPr lang="ru-RU"/>
        </a:p>
      </dgm:t>
    </dgm:pt>
    <dgm:pt modelId="{97588934-5353-49B8-9C9D-70B9839F2C7A}" type="sibTrans" cxnId="{D2BCBA7A-A045-4BDE-9C82-18DD4DDBB34E}">
      <dgm:prSet/>
      <dgm:spPr/>
      <dgm:t>
        <a:bodyPr/>
        <a:lstStyle/>
        <a:p>
          <a:endParaRPr lang="ru-RU"/>
        </a:p>
      </dgm:t>
    </dgm:pt>
    <dgm:pt modelId="{7F63A9A5-B7EB-4532-983E-7FBB783FAED0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0" dirty="0" smtClean="0">
              <a:latin typeface="Garamond" pitchFamily="18" charset="0"/>
            </a:rPr>
            <a:t>(в течение года)</a:t>
          </a:r>
          <a:endParaRPr lang="ru-RU" sz="1400" dirty="0">
            <a:latin typeface="Garamond" pitchFamily="18" charset="0"/>
          </a:endParaRPr>
        </a:p>
      </dgm:t>
    </dgm:pt>
    <dgm:pt modelId="{3A49DB06-8F77-463A-BFE1-4902C5B068E1}" type="parTrans" cxnId="{E4A8EB5E-67A2-4DE6-B9E6-BF5B5BF00706}">
      <dgm:prSet/>
      <dgm:spPr/>
      <dgm:t>
        <a:bodyPr/>
        <a:lstStyle/>
        <a:p>
          <a:endParaRPr lang="ru-RU"/>
        </a:p>
      </dgm:t>
    </dgm:pt>
    <dgm:pt modelId="{5CEF6B62-13EB-4547-B5E8-27F2D300BC21}" type="sibTrans" cxnId="{E4A8EB5E-67A2-4DE6-B9E6-BF5B5BF00706}">
      <dgm:prSet/>
      <dgm:spPr/>
      <dgm:t>
        <a:bodyPr/>
        <a:lstStyle/>
        <a:p>
          <a:endParaRPr lang="ru-RU"/>
        </a:p>
      </dgm:t>
    </dgm:pt>
    <dgm:pt modelId="{D13EAEEF-05EE-43BD-9294-6E2576759230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endParaRPr lang="ru-RU" sz="1400" dirty="0" smtClean="0">
            <a:latin typeface="Garamond" pitchFamily="18" charset="0"/>
          </a:endParaRPr>
        </a:p>
      </dgm:t>
    </dgm:pt>
    <dgm:pt modelId="{0740BF6D-6F01-4E98-B0BA-C049BF4D4A4D}" type="parTrans" cxnId="{7E588CCD-2AC0-45B6-AA5B-93DC01BB1B05}">
      <dgm:prSet/>
      <dgm:spPr/>
      <dgm:t>
        <a:bodyPr/>
        <a:lstStyle/>
        <a:p>
          <a:endParaRPr lang="ru-RU"/>
        </a:p>
      </dgm:t>
    </dgm:pt>
    <dgm:pt modelId="{9C3E0705-0BCB-4B0C-B4C0-A88953A6E7FA}" type="sibTrans" cxnId="{7E588CCD-2AC0-45B6-AA5B-93DC01BB1B05}">
      <dgm:prSet/>
      <dgm:spPr/>
      <dgm:t>
        <a:bodyPr/>
        <a:lstStyle/>
        <a:p>
          <a:endParaRPr lang="ru-RU"/>
        </a:p>
      </dgm:t>
    </dgm:pt>
    <dgm:pt modelId="{9599843B-D026-4C7D-BB4A-7B6CF5A59CC3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составление фотоальбома сюжетно-ролевых игр; </a:t>
          </a:r>
        </a:p>
      </dgm:t>
    </dgm:pt>
    <dgm:pt modelId="{D20A71F7-02E2-41BB-B929-CCA2DA5D3CBB}" type="parTrans" cxnId="{48CB9FB2-83E6-4D11-8320-0D882FC40898}">
      <dgm:prSet/>
      <dgm:spPr/>
    </dgm:pt>
    <dgm:pt modelId="{FEF00B33-156C-4B0C-BDF1-D72ABF7E8DAD}" type="sibTrans" cxnId="{48CB9FB2-83E6-4D11-8320-0D882FC40898}">
      <dgm:prSet/>
      <dgm:spPr/>
    </dgm:pt>
    <dgm:pt modelId="{E2B4E405-B34F-432E-B808-10895B31D97F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представление проекта и обобщение результатов на заседании педагогического  совета ОУ.  </a:t>
          </a:r>
        </a:p>
      </dgm:t>
    </dgm:pt>
    <dgm:pt modelId="{FB37154A-5961-4538-9A9A-0FF7973B3A1E}" type="parTrans" cxnId="{CD801EEA-0F1F-486B-9D74-9D83E16C3706}">
      <dgm:prSet/>
      <dgm:spPr/>
    </dgm:pt>
    <dgm:pt modelId="{A1CD3E00-974C-42E0-95FC-C1273CEB2C0E}" type="sibTrans" cxnId="{CD801EEA-0F1F-486B-9D74-9D83E16C3706}">
      <dgm:prSet/>
      <dgm:spPr/>
    </dgm:pt>
    <dgm:pt modelId="{6E8688D7-8774-4BF1-8FE8-E459D5B2D705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( май 2017 г)</a:t>
          </a:r>
        </a:p>
      </dgm:t>
    </dgm:pt>
    <dgm:pt modelId="{A833D5B5-782A-400D-8CB2-D40641BAD7D4}" type="parTrans" cxnId="{FAEF7421-1F4F-40A6-85E7-693918D471BF}">
      <dgm:prSet/>
      <dgm:spPr/>
    </dgm:pt>
    <dgm:pt modelId="{CAFDD1E6-9F72-421F-8A97-42B807E3B62A}" type="sibTrans" cxnId="{FAEF7421-1F4F-40A6-85E7-693918D471BF}">
      <dgm:prSet/>
      <dgm:spPr/>
    </dgm:pt>
    <dgm:pt modelId="{967A25DB-3BF6-4FF4-88CE-8480316DA063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(апрель – май 2017 г)</a:t>
          </a:r>
        </a:p>
      </dgm:t>
    </dgm:pt>
    <dgm:pt modelId="{9C6BC1B0-01B6-4F8D-A47C-18C5C17A2606}" type="parTrans" cxnId="{B72E864B-5992-47CB-BB8F-34E9AE9DC59B}">
      <dgm:prSet/>
      <dgm:spPr/>
    </dgm:pt>
    <dgm:pt modelId="{3EE12DC9-4973-4EBB-BE64-47C96E8374DD}" type="sibTrans" cxnId="{B72E864B-5992-47CB-BB8F-34E9AE9DC59B}">
      <dgm:prSet/>
      <dgm:spPr/>
    </dgm:pt>
    <dgm:pt modelId="{A1757DD5-42B1-471B-8E69-90A33ACEEBD3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 (октябрь – ноябрь 2016 г)</a:t>
          </a:r>
        </a:p>
      </dgm:t>
    </dgm:pt>
    <dgm:pt modelId="{90989B6B-265A-42D7-851F-A45FCA65B506}" type="parTrans" cxnId="{32D3FD87-ADD2-4E0D-B358-12F91A061B1B}">
      <dgm:prSet/>
      <dgm:spPr/>
    </dgm:pt>
    <dgm:pt modelId="{BA0859E5-6B38-42EB-93F3-15E94E251D77}" type="sibTrans" cxnId="{32D3FD87-ADD2-4E0D-B358-12F91A061B1B}">
      <dgm:prSet/>
      <dgm:spPr/>
    </dgm:pt>
    <dgm:pt modelId="{FBFC6D41-4726-4287-8DF4-14F23FCDF4E7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(в течение года)</a:t>
          </a:r>
        </a:p>
      </dgm:t>
    </dgm:pt>
    <dgm:pt modelId="{D93F7BDD-6A98-4AE7-A968-0628B2786E20}" type="parTrans" cxnId="{43BB9AE6-0257-4D6B-A3CC-DD90698F2880}">
      <dgm:prSet/>
      <dgm:spPr/>
    </dgm:pt>
    <dgm:pt modelId="{2EEEFE92-7F5B-4BCD-B459-B681E379BB00}" type="sibTrans" cxnId="{43BB9AE6-0257-4D6B-A3CC-DD90698F2880}">
      <dgm:prSet/>
      <dgm:spPr/>
    </dgm:pt>
    <dgm:pt modelId="{2BCF97F6-563C-4C56-AF6D-162540C99930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solidFill>
            <a:schemeClr val="accent4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400" dirty="0" smtClean="0">
              <a:latin typeface="Garamond" pitchFamily="18" charset="0"/>
            </a:rPr>
            <a:t>(декабрь 2016 г – март 2017 г)</a:t>
          </a:r>
        </a:p>
      </dgm:t>
    </dgm:pt>
    <dgm:pt modelId="{0E97AB7A-0D0B-46C2-987C-E62FA7C543F1}" type="parTrans" cxnId="{9BE0D864-AF52-46A4-A214-DD9982C9CE4F}">
      <dgm:prSet/>
      <dgm:spPr/>
    </dgm:pt>
    <dgm:pt modelId="{F3EC4884-61D3-49AF-83D8-7FE56A0EF2BC}" type="sibTrans" cxnId="{9BE0D864-AF52-46A4-A214-DD9982C9CE4F}">
      <dgm:prSet/>
      <dgm:spPr/>
    </dgm:pt>
    <dgm:pt modelId="{85E00725-8748-4476-A697-A6759FE8196D}" type="pres">
      <dgm:prSet presAssocID="{F8B6A4FD-5A7E-43FB-83DC-C8435B3AED2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289911-C449-4A71-8C56-D8866DADDCD7}" type="pres">
      <dgm:prSet presAssocID="{6E57B70D-E885-4D1E-AA3D-CF87D696F429}" presName="composite" presStyleCnt="0"/>
      <dgm:spPr/>
    </dgm:pt>
    <dgm:pt modelId="{D15CC92A-83EE-42B6-8E6C-73261004E57F}" type="pres">
      <dgm:prSet presAssocID="{6E57B70D-E885-4D1E-AA3D-CF87D696F429}" presName="parTx" presStyleLbl="alignNode1" presStyleIdx="0" presStyleCnt="3" custScaleX="1099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529CC6-C3A0-4C59-B547-F18662F8EC66}" type="pres">
      <dgm:prSet presAssocID="{6E57B70D-E885-4D1E-AA3D-CF87D696F429}" presName="desTx" presStyleLbl="alignAccFollowNode1" presStyleIdx="0" presStyleCnt="3" custScaleX="106595" custScaleY="94935" custLinFactNeighborX="-94" custLinFactNeighborY="-2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39CC6D-0065-4391-BA87-0B9E78E8EB86}" type="pres">
      <dgm:prSet presAssocID="{1C7558F5-AF29-40BF-B859-C969026DFB1F}" presName="space" presStyleCnt="0"/>
      <dgm:spPr/>
    </dgm:pt>
    <dgm:pt modelId="{FE8EBC0B-0B6F-4528-BF00-F9962D88BC3B}" type="pres">
      <dgm:prSet presAssocID="{3B56ACA6-A30E-42FC-A531-52814C8992CC}" presName="composite" presStyleCnt="0"/>
      <dgm:spPr/>
    </dgm:pt>
    <dgm:pt modelId="{EB803E1E-C806-4777-A28B-2F3EF6268414}" type="pres">
      <dgm:prSet presAssocID="{3B56ACA6-A30E-42FC-A531-52814C8992C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67834-0AB1-47FB-8A28-5EA5F3642F9F}" type="pres">
      <dgm:prSet presAssocID="{3B56ACA6-A30E-42FC-A531-52814C8992CC}" presName="desTx" presStyleLbl="alignAccFollowNode1" presStyleIdx="1" presStyleCnt="3" custLinFactNeighborX="-499" custLinFactNeighborY="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AA7C88-A1FB-43E8-B835-CC998F560530}" type="pres">
      <dgm:prSet presAssocID="{44425E65-46AE-4BE0-A85A-6C0492FE114C}" presName="space" presStyleCnt="0"/>
      <dgm:spPr/>
    </dgm:pt>
    <dgm:pt modelId="{BCC18D03-50B5-4638-9EBA-F7753DEF74C3}" type="pres">
      <dgm:prSet presAssocID="{AF4EE64F-EE57-4BEB-8D69-090F8FBFAA5B}" presName="composite" presStyleCnt="0"/>
      <dgm:spPr/>
    </dgm:pt>
    <dgm:pt modelId="{C30D3359-3F7B-4D91-AFF1-5D4A0959F987}" type="pres">
      <dgm:prSet presAssocID="{AF4EE64F-EE57-4BEB-8D69-090F8FBFAA5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E982B-D358-4DB3-8F6A-5D7A4CAE9C39}" type="pres">
      <dgm:prSet presAssocID="{AF4EE64F-EE57-4BEB-8D69-090F8FBFAA5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A8EB5E-67A2-4DE6-B9E6-BF5B5BF00706}" srcId="{6E57B70D-E885-4D1E-AA3D-CF87D696F429}" destId="{7F63A9A5-B7EB-4532-983E-7FBB783FAED0}" srcOrd="6" destOrd="0" parTransId="{3A49DB06-8F77-463A-BFE1-4902C5B068E1}" sibTransId="{5CEF6B62-13EB-4547-B5E8-27F2D300BC21}"/>
    <dgm:cxn modelId="{7E588CCD-2AC0-45B6-AA5B-93DC01BB1B05}" srcId="{AF4EE64F-EE57-4BEB-8D69-090F8FBFAA5B}" destId="{D13EAEEF-05EE-43BD-9294-6E2576759230}" srcOrd="6" destOrd="0" parTransId="{0740BF6D-6F01-4E98-B0BA-C049BF4D4A4D}" sibTransId="{9C3E0705-0BCB-4B0C-B4C0-A88953A6E7FA}"/>
    <dgm:cxn modelId="{BDF89BEF-D818-4F2B-B0CC-6DA1ED2197AD}" type="presOf" srcId="{381ADB06-E6C1-4257-AA33-CA1E146C9BFF}" destId="{6F529CC6-C3A0-4C59-B547-F18662F8EC66}" srcOrd="0" destOrd="5" presId="urn:microsoft.com/office/officeart/2005/8/layout/hList1"/>
    <dgm:cxn modelId="{5C4C9389-1ACB-4941-8F87-8E446FD16C7E}" type="presOf" srcId="{9465BC26-F17A-4859-87BA-D874E9142A86}" destId="{9D267834-0AB1-47FB-8A28-5EA5F3642F9F}" srcOrd="0" destOrd="1" presId="urn:microsoft.com/office/officeart/2005/8/layout/hList1"/>
    <dgm:cxn modelId="{3B74D160-58AE-4B0C-8768-E99296059DDA}" srcId="{6E57B70D-E885-4D1E-AA3D-CF87D696F429}" destId="{6B5C82D3-2DCD-428B-A3B3-EB35D2507811}" srcOrd="1" destOrd="0" parTransId="{7C2755E5-D58A-480D-B2B1-F9240B148AF1}" sibTransId="{DD873399-298A-45B5-9E71-1E09C32B37E6}"/>
    <dgm:cxn modelId="{6538F50F-FBC3-451B-AEFF-EECEEFC1DE36}" srcId="{AF4EE64F-EE57-4BEB-8D69-090F8FBFAA5B}" destId="{257B04FB-278C-4DEE-81DC-0DE620C1AE7A}" srcOrd="0" destOrd="0" parTransId="{9EA5154E-E55B-472A-985F-378866EA3D2C}" sibTransId="{12A9B2F4-DDB8-4960-92B7-8AE7AD844862}"/>
    <dgm:cxn modelId="{12F70521-3283-4AED-A78D-BF0650B30198}" type="presOf" srcId="{FBFC6D41-4726-4287-8DF4-14F23FCDF4E7}" destId="{9D267834-0AB1-47FB-8A28-5EA5F3642F9F}" srcOrd="0" destOrd="4" presId="urn:microsoft.com/office/officeart/2005/8/layout/hList1"/>
    <dgm:cxn modelId="{8C10B791-1F65-4368-935E-AF2CBA6862D2}" srcId="{F8B6A4FD-5A7E-43FB-83DC-C8435B3AED26}" destId="{3B56ACA6-A30E-42FC-A531-52814C8992CC}" srcOrd="1" destOrd="0" parTransId="{47612510-69BA-4C19-B1F9-1C760859ECE2}" sibTransId="{44425E65-46AE-4BE0-A85A-6C0492FE114C}"/>
    <dgm:cxn modelId="{FAEF7421-1F4F-40A6-85E7-693918D471BF}" srcId="{AF4EE64F-EE57-4BEB-8D69-090F8FBFAA5B}" destId="{6E8688D7-8774-4BF1-8FE8-E459D5B2D705}" srcOrd="5" destOrd="0" parTransId="{A833D5B5-782A-400D-8CB2-D40641BAD7D4}" sibTransId="{CAFDD1E6-9F72-421F-8A97-42B807E3B62A}"/>
    <dgm:cxn modelId="{D2BCBA7A-A045-4BDE-9C82-18DD4DDBB34E}" srcId="{3B56ACA6-A30E-42FC-A531-52814C8992CC}" destId="{CFE36B64-C3FD-47B1-B188-63D99D963ACF}" srcOrd="3" destOrd="0" parTransId="{F6C25211-680B-49FB-BAE3-1AB013EE9394}" sibTransId="{97588934-5353-49B8-9C9D-70B9839F2C7A}"/>
    <dgm:cxn modelId="{0F228D7C-68F9-4760-999D-AA9308D949B4}" srcId="{6E57B70D-E885-4D1E-AA3D-CF87D696F429}" destId="{B47E2E28-6FEA-4D41-AB04-F3F999EFD746}" srcOrd="2" destOrd="0" parTransId="{C3DA55BD-87DF-4CE0-8326-175A70340F94}" sibTransId="{C888225F-E96F-42A2-9F80-A5A82142EEE1}"/>
    <dgm:cxn modelId="{5508AAE0-13EC-4573-8C92-950FCA70265A}" type="presOf" srcId="{6E8688D7-8774-4BF1-8FE8-E459D5B2D705}" destId="{E6BE982B-D358-4DB3-8F6A-5D7A4CAE9C39}" srcOrd="0" destOrd="5" presId="urn:microsoft.com/office/officeart/2005/8/layout/hList1"/>
    <dgm:cxn modelId="{9EFD0057-9BF5-4F99-B899-FA3DCEC8D71A}" type="presOf" srcId="{AE0E5769-413B-4398-9CDA-DE87D6AB39D6}" destId="{E6BE982B-D358-4DB3-8F6A-5D7A4CAE9C39}" srcOrd="0" destOrd="7" presId="urn:microsoft.com/office/officeart/2005/8/layout/hList1"/>
    <dgm:cxn modelId="{57711C79-5A95-4019-9F06-E6765301B07F}" type="presOf" srcId="{B47E2E28-6FEA-4D41-AB04-F3F999EFD746}" destId="{6F529CC6-C3A0-4C59-B547-F18662F8EC66}" srcOrd="0" destOrd="2" presId="urn:microsoft.com/office/officeart/2005/8/layout/hList1"/>
    <dgm:cxn modelId="{0971EB4A-1060-42AD-ACE5-54FAFF0F4AC3}" type="presOf" srcId="{A1757DD5-42B1-471B-8E69-90A33ACEEBD3}" destId="{9D267834-0AB1-47FB-8A28-5EA5F3642F9F}" srcOrd="0" destOrd="2" presId="urn:microsoft.com/office/officeart/2005/8/layout/hList1"/>
    <dgm:cxn modelId="{62DAE2A4-7C0F-46EF-9872-D9607904359A}" srcId="{3B56ACA6-A30E-42FC-A531-52814C8992CC}" destId="{38F46891-9D15-41D7-BE39-403EA40D50F9}" srcOrd="0" destOrd="0" parTransId="{F8F3D1D9-2B28-4744-8DC8-349F4816A20E}" sibTransId="{165023A3-20F6-4203-9C84-779662B1D649}"/>
    <dgm:cxn modelId="{7470B977-8DDA-45B1-A039-231A6BF46BB0}" srcId="{AF4EE64F-EE57-4BEB-8D69-090F8FBFAA5B}" destId="{AE0E5769-413B-4398-9CDA-DE87D6AB39D6}" srcOrd="7" destOrd="0" parTransId="{4E5B6B4F-A6A1-46CC-B434-4D2174605622}" sibTransId="{AB5D13B1-F05E-49E2-A37F-26C6E29AB955}"/>
    <dgm:cxn modelId="{1003A095-059B-4D71-9EDE-926630C5D84D}" srcId="{3B56ACA6-A30E-42FC-A531-52814C8992CC}" destId="{57210574-DED8-4F4B-8C8E-82F30CF4E036}" srcOrd="5" destOrd="0" parTransId="{E5A000C4-2A51-421A-82F4-29803B21718F}" sibTransId="{68F2E435-78C0-4350-9778-A8FB85E9912D}"/>
    <dgm:cxn modelId="{2891C3E5-9A53-4FC1-871E-84D895EDB47A}" type="presOf" srcId="{57210574-DED8-4F4B-8C8E-82F30CF4E036}" destId="{9D267834-0AB1-47FB-8A28-5EA5F3642F9F}" srcOrd="0" destOrd="5" presId="urn:microsoft.com/office/officeart/2005/8/layout/hList1"/>
    <dgm:cxn modelId="{1FF1A052-CEF1-4122-B1ED-696697512009}" srcId="{3B56ACA6-A30E-42FC-A531-52814C8992CC}" destId="{9465BC26-F17A-4859-87BA-D874E9142A86}" srcOrd="1" destOrd="0" parTransId="{AA1A6D52-3C8E-40A9-A3FA-3C99C3449FC9}" sibTransId="{420D22F5-7BFA-4630-A770-55D5AC0C5F18}"/>
    <dgm:cxn modelId="{7946F285-E7D7-4EE7-B833-3C0D2B9ED968}" srcId="{F8B6A4FD-5A7E-43FB-83DC-C8435B3AED26}" destId="{AF4EE64F-EE57-4BEB-8D69-090F8FBFAA5B}" srcOrd="2" destOrd="0" parTransId="{5E6DB9F7-6B29-45F9-BEC9-ADE5201105DD}" sibTransId="{6800749D-0635-4189-B1B7-6719860B0828}"/>
    <dgm:cxn modelId="{C15B092A-814A-4B2F-A881-5DC032B36B40}" type="presOf" srcId="{2BCF97F6-563C-4C56-AF6D-162540C99930}" destId="{9D267834-0AB1-47FB-8A28-5EA5F3642F9F}" srcOrd="0" destOrd="6" presId="urn:microsoft.com/office/officeart/2005/8/layout/hList1"/>
    <dgm:cxn modelId="{9BE0D864-AF52-46A4-A214-DD9982C9CE4F}" srcId="{3B56ACA6-A30E-42FC-A531-52814C8992CC}" destId="{2BCF97F6-563C-4C56-AF6D-162540C99930}" srcOrd="6" destOrd="0" parTransId="{0E97AB7A-0D0B-46C2-987C-E62FA7C543F1}" sibTransId="{F3EC4884-61D3-49AF-83D8-7FE56A0EF2BC}"/>
    <dgm:cxn modelId="{494FC685-6C0D-47C3-B337-2A68AA582526}" type="presOf" srcId="{9CC36BCF-B646-4F13-B2F1-A8E23FB57810}" destId="{E6BE982B-D358-4DB3-8F6A-5D7A4CAE9C39}" srcOrd="0" destOrd="1" presId="urn:microsoft.com/office/officeart/2005/8/layout/hList1"/>
    <dgm:cxn modelId="{48CB9FB2-83E6-4D11-8320-0D882FC40898}" srcId="{AF4EE64F-EE57-4BEB-8D69-090F8FBFAA5B}" destId="{9599843B-D026-4C7D-BB4A-7B6CF5A59CC3}" srcOrd="2" destOrd="0" parTransId="{D20A71F7-02E2-41BB-B929-CCA2DA5D3CBB}" sibTransId="{FEF00B33-156C-4B0C-BDF1-D72ABF7E8DAD}"/>
    <dgm:cxn modelId="{28682607-76D0-44CC-80BB-255253EF9F57}" type="presOf" srcId="{1C14BFEF-A2DE-4CC7-8DC2-D27E9553C15B}" destId="{6F529CC6-C3A0-4C59-B547-F18662F8EC66}" srcOrd="0" destOrd="3" presId="urn:microsoft.com/office/officeart/2005/8/layout/hList1"/>
    <dgm:cxn modelId="{9E21F5D4-CEC3-4F2F-BE6D-084B5E6B7CD8}" type="presOf" srcId="{CFE36B64-C3FD-47B1-B188-63D99D963ACF}" destId="{9D267834-0AB1-47FB-8A28-5EA5F3642F9F}" srcOrd="0" destOrd="3" presId="urn:microsoft.com/office/officeart/2005/8/layout/hList1"/>
    <dgm:cxn modelId="{E7F47FDF-DF00-4929-8E66-30B1B58F9D24}" type="presOf" srcId="{7F63A9A5-B7EB-4532-983E-7FBB783FAED0}" destId="{6F529CC6-C3A0-4C59-B547-F18662F8EC66}" srcOrd="0" destOrd="6" presId="urn:microsoft.com/office/officeart/2005/8/layout/hList1"/>
    <dgm:cxn modelId="{30EC7344-127E-4C73-BABE-05E2B4F8022E}" srcId="{6E57B70D-E885-4D1E-AA3D-CF87D696F429}" destId="{0271D7E5-EFE1-4E2D-8DFE-C3C64DB3077C}" srcOrd="0" destOrd="0" parTransId="{97DA725D-E1D8-4616-910E-CFA9E282E736}" sibTransId="{A7084C37-2C3F-4F90-B8E2-690F2A64EF1D}"/>
    <dgm:cxn modelId="{6CEB4DFD-94B1-404E-822C-0B9E2996177A}" type="presOf" srcId="{D13EAEEF-05EE-43BD-9294-6E2576759230}" destId="{E6BE982B-D358-4DB3-8F6A-5D7A4CAE9C39}" srcOrd="0" destOrd="6" presId="urn:microsoft.com/office/officeart/2005/8/layout/hList1"/>
    <dgm:cxn modelId="{249DF702-6F93-4108-ACB5-6EBD70DD05B9}" type="presOf" srcId="{E2B4E405-B34F-432E-B808-10895B31D97F}" destId="{E6BE982B-D358-4DB3-8F6A-5D7A4CAE9C39}" srcOrd="0" destOrd="4" presId="urn:microsoft.com/office/officeart/2005/8/layout/hList1"/>
    <dgm:cxn modelId="{7C7E34FD-CC18-4D62-B34F-BCDDCED7353E}" type="presOf" srcId="{257B04FB-278C-4DEE-81DC-0DE620C1AE7A}" destId="{E6BE982B-D358-4DB3-8F6A-5D7A4CAE9C39}" srcOrd="0" destOrd="0" presId="urn:microsoft.com/office/officeart/2005/8/layout/hList1"/>
    <dgm:cxn modelId="{8F2463C9-A214-4992-8A0C-4C4BC874DE00}" type="presOf" srcId="{0271D7E5-EFE1-4E2D-8DFE-C3C64DB3077C}" destId="{6F529CC6-C3A0-4C59-B547-F18662F8EC66}" srcOrd="0" destOrd="0" presId="urn:microsoft.com/office/officeart/2005/8/layout/hList1"/>
    <dgm:cxn modelId="{228A7F23-9969-4CC8-8C6E-815EE4D57F34}" type="presOf" srcId="{F8B6A4FD-5A7E-43FB-83DC-C8435B3AED26}" destId="{85E00725-8748-4476-A697-A6759FE8196D}" srcOrd="0" destOrd="0" presId="urn:microsoft.com/office/officeart/2005/8/layout/hList1"/>
    <dgm:cxn modelId="{754C8F31-9587-401B-A45E-1F3D5B7B7B8F}" type="presOf" srcId="{967A25DB-3BF6-4FF4-88CE-8480316DA063}" destId="{E6BE982B-D358-4DB3-8F6A-5D7A4CAE9C39}" srcOrd="0" destOrd="3" presId="urn:microsoft.com/office/officeart/2005/8/layout/hList1"/>
    <dgm:cxn modelId="{43BB9AE6-0257-4D6B-A3CC-DD90698F2880}" srcId="{3B56ACA6-A30E-42FC-A531-52814C8992CC}" destId="{FBFC6D41-4726-4287-8DF4-14F23FCDF4E7}" srcOrd="4" destOrd="0" parTransId="{D93F7BDD-6A98-4AE7-A968-0628B2786E20}" sibTransId="{2EEEFE92-7F5B-4BCD-B459-B681E379BB00}"/>
    <dgm:cxn modelId="{769808EE-1F7D-4EB2-A081-2DB29155058B}" srcId="{6E57B70D-E885-4D1E-AA3D-CF87D696F429}" destId="{381ADB06-E6C1-4257-AA33-CA1E146C9BFF}" srcOrd="5" destOrd="0" parTransId="{0EE65069-EAC0-4F98-B6B8-C3093C66EBEB}" sibTransId="{CA6F32CC-C45D-4FBE-9C9B-2E8DC222CB86}"/>
    <dgm:cxn modelId="{161CB907-8D35-485D-AEAF-DECBA75DC0D7}" srcId="{6E57B70D-E885-4D1E-AA3D-CF87D696F429}" destId="{1C14BFEF-A2DE-4CC7-8DC2-D27E9553C15B}" srcOrd="3" destOrd="0" parTransId="{3B1F37D2-A2DC-4755-9017-0C316EC1A04A}" sibTransId="{24C2E068-9C8B-48AE-8D3B-B0DAACE7CEA0}"/>
    <dgm:cxn modelId="{99CF0043-9500-4518-B9CB-91F52010A097}" type="presOf" srcId="{9599843B-D026-4C7D-BB4A-7B6CF5A59CC3}" destId="{E6BE982B-D358-4DB3-8F6A-5D7A4CAE9C39}" srcOrd="0" destOrd="2" presId="urn:microsoft.com/office/officeart/2005/8/layout/hList1"/>
    <dgm:cxn modelId="{23298C91-E03F-482D-80C0-5192A8FEC863}" type="presOf" srcId="{38F46891-9D15-41D7-BE39-403EA40D50F9}" destId="{9D267834-0AB1-47FB-8A28-5EA5F3642F9F}" srcOrd="0" destOrd="0" presId="urn:microsoft.com/office/officeart/2005/8/layout/hList1"/>
    <dgm:cxn modelId="{13052AF7-724A-483C-AD79-D3347E43F0DB}" srcId="{F8B6A4FD-5A7E-43FB-83DC-C8435B3AED26}" destId="{6E57B70D-E885-4D1E-AA3D-CF87D696F429}" srcOrd="0" destOrd="0" parTransId="{70C75AB8-F0C5-41AB-92E1-EF0493D3FB84}" sibTransId="{1C7558F5-AF29-40BF-B859-C969026DFB1F}"/>
    <dgm:cxn modelId="{527FA15D-E3EB-4C20-8FF1-26CC3D04F4B3}" type="presOf" srcId="{3B56ACA6-A30E-42FC-A531-52814C8992CC}" destId="{EB803E1E-C806-4777-A28B-2F3EF6268414}" srcOrd="0" destOrd="0" presId="urn:microsoft.com/office/officeart/2005/8/layout/hList1"/>
    <dgm:cxn modelId="{86929663-1674-4E59-83AD-72A17888FCCA}" type="presOf" srcId="{AF4EE64F-EE57-4BEB-8D69-090F8FBFAA5B}" destId="{C30D3359-3F7B-4D91-AFF1-5D4A0959F987}" srcOrd="0" destOrd="0" presId="urn:microsoft.com/office/officeart/2005/8/layout/hList1"/>
    <dgm:cxn modelId="{CD801EEA-0F1F-486B-9D74-9D83E16C3706}" srcId="{AF4EE64F-EE57-4BEB-8D69-090F8FBFAA5B}" destId="{E2B4E405-B34F-432E-B808-10895B31D97F}" srcOrd="4" destOrd="0" parTransId="{FB37154A-5961-4538-9A9A-0FF7973B3A1E}" sibTransId="{A1CD3E00-974C-42E0-95FC-C1273CEB2C0E}"/>
    <dgm:cxn modelId="{BE634AB2-E364-4130-8EDA-4EBC0F3CA255}" srcId="{6E57B70D-E885-4D1E-AA3D-CF87D696F429}" destId="{20F03C18-86A9-4CD3-AB81-E89DF70F8E58}" srcOrd="4" destOrd="0" parTransId="{05CC529F-270D-43C9-A464-856A7D43EC73}" sibTransId="{9B4574E3-3880-4066-AC04-86E6970C16C1}"/>
    <dgm:cxn modelId="{8A4BC825-9A28-4ED2-AE3F-13C6597A84DD}" srcId="{AF4EE64F-EE57-4BEB-8D69-090F8FBFAA5B}" destId="{9CC36BCF-B646-4F13-B2F1-A8E23FB57810}" srcOrd="1" destOrd="0" parTransId="{0E6C30AD-EE79-43B3-A4DF-290D7BB6E0D0}" sibTransId="{729DCAD3-5273-44E1-84BC-AAC5D1F0D442}"/>
    <dgm:cxn modelId="{DA2B4A5F-CBC8-4C43-A704-9CB1BC81ECF4}" type="presOf" srcId="{6E57B70D-E885-4D1E-AA3D-CF87D696F429}" destId="{D15CC92A-83EE-42B6-8E6C-73261004E57F}" srcOrd="0" destOrd="0" presId="urn:microsoft.com/office/officeart/2005/8/layout/hList1"/>
    <dgm:cxn modelId="{32D3FD87-ADD2-4E0D-B358-12F91A061B1B}" srcId="{3B56ACA6-A30E-42FC-A531-52814C8992CC}" destId="{A1757DD5-42B1-471B-8E69-90A33ACEEBD3}" srcOrd="2" destOrd="0" parTransId="{90989B6B-265A-42D7-851F-A45FCA65B506}" sibTransId="{BA0859E5-6B38-42EB-93F3-15E94E251D77}"/>
    <dgm:cxn modelId="{72725588-79CF-4FB0-A2C1-381CC0DC9483}" type="presOf" srcId="{6B5C82D3-2DCD-428B-A3B3-EB35D2507811}" destId="{6F529CC6-C3A0-4C59-B547-F18662F8EC66}" srcOrd="0" destOrd="1" presId="urn:microsoft.com/office/officeart/2005/8/layout/hList1"/>
    <dgm:cxn modelId="{B72E864B-5992-47CB-BB8F-34E9AE9DC59B}" srcId="{AF4EE64F-EE57-4BEB-8D69-090F8FBFAA5B}" destId="{967A25DB-3BF6-4FF4-88CE-8480316DA063}" srcOrd="3" destOrd="0" parTransId="{9C6BC1B0-01B6-4F8D-A47C-18C5C17A2606}" sibTransId="{3EE12DC9-4973-4EBB-BE64-47C96E8374DD}"/>
    <dgm:cxn modelId="{894A2FDC-01FA-4A46-8942-C54FB67ACAC3}" type="presOf" srcId="{20F03C18-86A9-4CD3-AB81-E89DF70F8E58}" destId="{6F529CC6-C3A0-4C59-B547-F18662F8EC66}" srcOrd="0" destOrd="4" presId="urn:microsoft.com/office/officeart/2005/8/layout/hList1"/>
    <dgm:cxn modelId="{F4217705-9A4F-4670-99AE-28343AA75D5C}" type="presParOf" srcId="{85E00725-8748-4476-A697-A6759FE8196D}" destId="{5C289911-C449-4A71-8C56-D8866DADDCD7}" srcOrd="0" destOrd="0" presId="urn:microsoft.com/office/officeart/2005/8/layout/hList1"/>
    <dgm:cxn modelId="{D1784E59-87F0-402C-8D89-9777B4922B4C}" type="presParOf" srcId="{5C289911-C449-4A71-8C56-D8866DADDCD7}" destId="{D15CC92A-83EE-42B6-8E6C-73261004E57F}" srcOrd="0" destOrd="0" presId="urn:microsoft.com/office/officeart/2005/8/layout/hList1"/>
    <dgm:cxn modelId="{703BFA35-83A6-435B-8574-98C929A0322D}" type="presParOf" srcId="{5C289911-C449-4A71-8C56-D8866DADDCD7}" destId="{6F529CC6-C3A0-4C59-B547-F18662F8EC66}" srcOrd="1" destOrd="0" presId="urn:microsoft.com/office/officeart/2005/8/layout/hList1"/>
    <dgm:cxn modelId="{B9A2E673-FB62-4F4C-AF33-C9F3F9088619}" type="presParOf" srcId="{85E00725-8748-4476-A697-A6759FE8196D}" destId="{0C39CC6D-0065-4391-BA87-0B9E78E8EB86}" srcOrd="1" destOrd="0" presId="urn:microsoft.com/office/officeart/2005/8/layout/hList1"/>
    <dgm:cxn modelId="{B41AEA2D-04E8-4B3A-AE06-B0AE30261ED6}" type="presParOf" srcId="{85E00725-8748-4476-A697-A6759FE8196D}" destId="{FE8EBC0B-0B6F-4528-BF00-F9962D88BC3B}" srcOrd="2" destOrd="0" presId="urn:microsoft.com/office/officeart/2005/8/layout/hList1"/>
    <dgm:cxn modelId="{72929B94-2E62-4208-945B-185F8E77F212}" type="presParOf" srcId="{FE8EBC0B-0B6F-4528-BF00-F9962D88BC3B}" destId="{EB803E1E-C806-4777-A28B-2F3EF6268414}" srcOrd="0" destOrd="0" presId="urn:microsoft.com/office/officeart/2005/8/layout/hList1"/>
    <dgm:cxn modelId="{E56C0672-A8C9-49C3-9508-7095467AA923}" type="presParOf" srcId="{FE8EBC0B-0B6F-4528-BF00-F9962D88BC3B}" destId="{9D267834-0AB1-47FB-8A28-5EA5F3642F9F}" srcOrd="1" destOrd="0" presId="urn:microsoft.com/office/officeart/2005/8/layout/hList1"/>
    <dgm:cxn modelId="{71239CD8-76E9-463D-9B27-70087B9DF2D6}" type="presParOf" srcId="{85E00725-8748-4476-A697-A6759FE8196D}" destId="{48AA7C88-A1FB-43E8-B835-CC998F560530}" srcOrd="3" destOrd="0" presId="urn:microsoft.com/office/officeart/2005/8/layout/hList1"/>
    <dgm:cxn modelId="{3CBBBD83-DA84-4ECB-AEE3-D84F553282BA}" type="presParOf" srcId="{85E00725-8748-4476-A697-A6759FE8196D}" destId="{BCC18D03-50B5-4638-9EBA-F7753DEF74C3}" srcOrd="4" destOrd="0" presId="urn:microsoft.com/office/officeart/2005/8/layout/hList1"/>
    <dgm:cxn modelId="{509595BC-AFF3-482D-9D81-FEDFC6F62CDA}" type="presParOf" srcId="{BCC18D03-50B5-4638-9EBA-F7753DEF74C3}" destId="{C30D3359-3F7B-4D91-AFF1-5D4A0959F987}" srcOrd="0" destOrd="0" presId="urn:microsoft.com/office/officeart/2005/8/layout/hList1"/>
    <dgm:cxn modelId="{2136AB94-2D6B-4336-85EB-FA90A71335BD}" type="presParOf" srcId="{BCC18D03-50B5-4638-9EBA-F7753DEF74C3}" destId="{E6BE982B-D358-4DB3-8F6A-5D7A4CAE9C39}" srcOrd="1" destOrd="0" presId="urn:microsoft.com/office/officeart/2005/8/layout/hList1"/>
  </dgm:cxnLst>
  <dgm:bg>
    <a:effectLst>
      <a:glow rad="101600">
        <a:srgbClr val="FFC000">
          <a:alpha val="60000"/>
        </a:srgbClr>
      </a:glow>
    </a:effectLst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65FB47-A196-44B5-BC98-A76731F00AD0}">
      <dsp:nvSpPr>
        <dsp:cNvPr id="0" name=""/>
        <dsp:cNvSpPr/>
      </dsp:nvSpPr>
      <dsp:spPr>
        <a:xfrm rot="3321285">
          <a:off x="1934358" y="2983317"/>
          <a:ext cx="451160" cy="39902"/>
        </a:xfrm>
        <a:custGeom>
          <a:avLst/>
          <a:gdLst/>
          <a:ahLst/>
          <a:cxnLst/>
          <a:rect l="0" t="0" r="0" b="0"/>
          <a:pathLst>
            <a:path>
              <a:moveTo>
                <a:pt x="0" y="19951"/>
              </a:moveTo>
              <a:lnTo>
                <a:pt x="451160" y="199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6B7969-E5C8-45AB-BEBF-0935C6BCB819}">
      <dsp:nvSpPr>
        <dsp:cNvPr id="0" name=""/>
        <dsp:cNvSpPr/>
      </dsp:nvSpPr>
      <dsp:spPr>
        <a:xfrm rot="601992">
          <a:off x="2195199" y="2474750"/>
          <a:ext cx="1686480" cy="39902"/>
        </a:xfrm>
        <a:custGeom>
          <a:avLst/>
          <a:gdLst/>
          <a:ahLst/>
          <a:cxnLst/>
          <a:rect l="0" t="0" r="0" b="0"/>
          <a:pathLst>
            <a:path>
              <a:moveTo>
                <a:pt x="0" y="19951"/>
              </a:moveTo>
              <a:lnTo>
                <a:pt x="1686480" y="199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9CEFD-7208-489D-98BD-EE0F76368991}">
      <dsp:nvSpPr>
        <dsp:cNvPr id="0" name=""/>
        <dsp:cNvSpPr/>
      </dsp:nvSpPr>
      <dsp:spPr>
        <a:xfrm rot="20468174">
          <a:off x="2158683" y="1734330"/>
          <a:ext cx="1839948" cy="39902"/>
        </a:xfrm>
        <a:custGeom>
          <a:avLst/>
          <a:gdLst/>
          <a:ahLst/>
          <a:cxnLst/>
          <a:rect l="0" t="0" r="0" b="0"/>
          <a:pathLst>
            <a:path>
              <a:moveTo>
                <a:pt x="0" y="19951"/>
              </a:moveTo>
              <a:lnTo>
                <a:pt x="1839948" y="199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DDA79-BE51-4ED5-B350-AC5C03044A6F}">
      <dsp:nvSpPr>
        <dsp:cNvPr id="0" name=""/>
        <dsp:cNvSpPr/>
      </dsp:nvSpPr>
      <dsp:spPr>
        <a:xfrm rot="16538185">
          <a:off x="1602806" y="1555808"/>
          <a:ext cx="201226" cy="39902"/>
        </a:xfrm>
        <a:custGeom>
          <a:avLst/>
          <a:gdLst/>
          <a:ahLst/>
          <a:cxnLst/>
          <a:rect l="0" t="0" r="0" b="0"/>
          <a:pathLst>
            <a:path>
              <a:moveTo>
                <a:pt x="0" y="19951"/>
              </a:moveTo>
              <a:lnTo>
                <a:pt x="201226" y="199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6190C-DAE5-4E74-89B8-2B7AA0EF810A}">
      <dsp:nvSpPr>
        <dsp:cNvPr id="0" name=""/>
        <dsp:cNvSpPr/>
      </dsp:nvSpPr>
      <dsp:spPr>
        <a:xfrm>
          <a:off x="142878" y="1643075"/>
          <a:ext cx="2220036" cy="15033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6CA59A-6EE6-4E72-90D0-1B566529FCE0}">
      <dsp:nvSpPr>
        <dsp:cNvPr id="0" name=""/>
        <dsp:cNvSpPr/>
      </dsp:nvSpPr>
      <dsp:spPr>
        <a:xfrm>
          <a:off x="0" y="-44880"/>
          <a:ext cx="3576600" cy="1521182"/>
        </a:xfrm>
        <a:prstGeom prst="ellipse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социально-коммуникативных навыков детей средствами сюжетно-ролевой игры.</a:t>
          </a:r>
          <a:endParaRPr lang="ru-RU" sz="105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3781" y="177892"/>
        <a:ext cx="2529038" cy="1075638"/>
      </dsp:txXfrm>
    </dsp:sp>
    <dsp:sp modelId="{AD8F7447-661B-4FC3-8680-6B3BC2015721}">
      <dsp:nvSpPr>
        <dsp:cNvPr id="0" name=""/>
        <dsp:cNvSpPr/>
      </dsp:nvSpPr>
      <dsp:spPr>
        <a:xfrm>
          <a:off x="3707887" y="71441"/>
          <a:ext cx="3267717" cy="1819221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Воспитание элементарных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общепринятых норм взаимоотношения со сверстниками и взрослыми через игровые действия</a:t>
          </a:r>
          <a:endParaRPr lang="ru-RU" sz="14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86433" y="337860"/>
        <a:ext cx="2310625" cy="1286383"/>
      </dsp:txXfrm>
    </dsp:sp>
    <dsp:sp modelId="{CFFE9D68-4569-46C5-91FA-DA06F6579457}">
      <dsp:nvSpPr>
        <dsp:cNvPr id="0" name=""/>
        <dsp:cNvSpPr/>
      </dsp:nvSpPr>
      <dsp:spPr>
        <a:xfrm>
          <a:off x="3775200" y="2000269"/>
          <a:ext cx="3582913" cy="1883472"/>
        </a:xfrm>
        <a:prstGeom prst="ellipse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с семьями воспитанников в процессе организации сюжетно-ролевых игр для развития межличностных отношений детей дошкольного возраста</a:t>
          </a:r>
          <a:endParaRPr lang="ru-RU" sz="16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99905" y="2276097"/>
        <a:ext cx="2533503" cy="1331816"/>
      </dsp:txXfrm>
    </dsp:sp>
    <dsp:sp modelId="{797689BD-E0F5-4298-9E33-AE7F41208C8E}">
      <dsp:nvSpPr>
        <dsp:cNvPr id="0" name=""/>
        <dsp:cNvSpPr/>
      </dsp:nvSpPr>
      <dsp:spPr>
        <a:xfrm>
          <a:off x="1304096" y="3152995"/>
          <a:ext cx="2880754" cy="1392348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Совершенствование  у дошкольников приобретенных игровых навыков и умений для развития игровой активности</a:t>
          </a:r>
          <a:endParaRPr lang="ru-RU" sz="12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25973" y="3356900"/>
        <a:ext cx="2037000" cy="9845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F8B24C-03E0-4932-A078-230D1C19E572}">
      <dsp:nvSpPr>
        <dsp:cNvPr id="0" name=""/>
        <dsp:cNvSpPr/>
      </dsp:nvSpPr>
      <dsp:spPr>
        <a:xfrm rot="10800000">
          <a:off x="355183" y="450"/>
          <a:ext cx="7933631" cy="92242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765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70C0"/>
              </a:solidFill>
            </a:rPr>
            <a:t>Цель</a:t>
          </a:r>
          <a:r>
            <a:rPr lang="ru-RU" sz="2400" kern="1200" dirty="0" smtClean="0">
              <a:solidFill>
                <a:srgbClr val="0070C0"/>
              </a:solidFill>
            </a:rPr>
            <a:t>: 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педагогических условий, направленных на формирование межличностных отношений у детей дошкольного возраста.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585790" y="450"/>
        <a:ext cx="7703024" cy="922428"/>
      </dsp:txXfrm>
    </dsp:sp>
    <dsp:sp modelId="{6CFC0E1E-0A80-452D-B2EE-1FEDC9EC69BE}">
      <dsp:nvSpPr>
        <dsp:cNvPr id="0" name=""/>
        <dsp:cNvSpPr/>
      </dsp:nvSpPr>
      <dsp:spPr>
        <a:xfrm>
          <a:off x="142845" y="0"/>
          <a:ext cx="922428" cy="922428"/>
        </a:xfrm>
        <a:prstGeom prst="su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CC92A-83EE-42B6-8E6C-73261004E57F}">
      <dsp:nvSpPr>
        <dsp:cNvPr id="0" name=""/>
        <dsp:cNvSpPr/>
      </dsp:nvSpPr>
      <dsp:spPr>
        <a:xfrm>
          <a:off x="573" y="143786"/>
          <a:ext cx="2755166" cy="1002717"/>
        </a:xfrm>
        <a:prstGeom prst="rect">
          <a:avLst/>
        </a:prstGeom>
        <a:solidFill>
          <a:srgbClr val="92D05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u="sng" kern="1200" dirty="0" smtClean="0">
              <a:latin typeface="Garamond" pitchFamily="18" charset="0"/>
            </a:rPr>
            <a:t>Организационный этап (п</a:t>
          </a:r>
          <a:r>
            <a:rPr lang="ru-RU" sz="1600" u="sng" kern="1200" dirty="0" smtClean="0">
              <a:latin typeface="Garamond" pitchFamily="18" charset="0"/>
            </a:rPr>
            <a:t>огружение в проект, планирование деятельности) </a:t>
          </a:r>
        </a:p>
      </dsp:txBody>
      <dsp:txXfrm>
        <a:off x="573" y="143786"/>
        <a:ext cx="2755166" cy="1002717"/>
      </dsp:txXfrm>
    </dsp:sp>
    <dsp:sp modelId="{6F529CC6-C3A0-4C59-B547-F18662F8EC66}">
      <dsp:nvSpPr>
        <dsp:cNvPr id="0" name=""/>
        <dsp:cNvSpPr/>
      </dsp:nvSpPr>
      <dsp:spPr>
        <a:xfrm>
          <a:off x="39742" y="1133907"/>
          <a:ext cx="2672116" cy="3335636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9525" cap="flat" cmpd="sng" algn="ctr">
          <a:solidFill>
            <a:schemeClr val="accent4">
              <a:lumMod val="75000"/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Garamond" pitchFamily="18" charset="0"/>
            </a:rPr>
            <a:t>анализ научной и методической   литературы</a:t>
          </a:r>
          <a:endParaRPr lang="ru-RU" sz="1400" kern="1200" dirty="0">
            <a:solidFill>
              <a:schemeClr val="tx1"/>
            </a:solidFill>
            <a:latin typeface="Garamond" pitchFamily="18" charset="0"/>
          </a:endParaRP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2060"/>
              </a:solidFill>
              <a:latin typeface="Garamond" pitchFamily="18" charset="0"/>
            </a:rPr>
            <a:t>(май – июль 2016 г)</a:t>
          </a:r>
          <a:endParaRPr lang="ru-RU" sz="1400" kern="1200" dirty="0">
            <a:solidFill>
              <a:srgbClr val="002060"/>
            </a:solidFill>
            <a:latin typeface="Garamond" pitchFamily="18" charset="0"/>
          </a:endParaRP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отработка последовательных действий совместно с детьми; </a:t>
          </a:r>
          <a:endParaRPr lang="ru-RU" sz="1400" kern="1200" dirty="0">
            <a:solidFill>
              <a:srgbClr val="002060"/>
            </a:solidFill>
            <a:latin typeface="Garamond" pitchFamily="18" charset="0"/>
          </a:endParaRP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 организация деятельности детей;</a:t>
          </a:r>
          <a:endParaRPr lang="ru-RU" sz="1400" kern="1200" dirty="0">
            <a:latin typeface="Garamond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>
              <a:latin typeface="Garamond" pitchFamily="18" charset="0"/>
            </a:rPr>
            <a:t>  организация деятельности     родителей; 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(август – сентябрь 2016 г), </a:t>
          </a:r>
          <a:endParaRPr lang="ru-RU" sz="1400" kern="1200" dirty="0">
            <a:latin typeface="Garamond" pitchFamily="18" charset="0"/>
          </a:endParaRP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latin typeface="Garamond" pitchFamily="18" charset="0"/>
            </a:rPr>
            <a:t>разработка плана сюжетно- ролевых игр, способствующих формированию межличностных отношений детей дошкольного возраста</a:t>
          </a:r>
          <a:endParaRPr lang="ru-RU" sz="1400" kern="1200" dirty="0">
            <a:latin typeface="Garamond" pitchFamily="18" charset="0"/>
          </a:endParaRP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latin typeface="Garamond" pitchFamily="18" charset="0"/>
            </a:rPr>
            <a:t>(в течение года)</a:t>
          </a:r>
          <a:endParaRPr lang="ru-RU" sz="1400" kern="1200" dirty="0">
            <a:latin typeface="Garamond" pitchFamily="18" charset="0"/>
          </a:endParaRPr>
        </a:p>
      </dsp:txBody>
      <dsp:txXfrm>
        <a:off x="39742" y="1133907"/>
        <a:ext cx="2672116" cy="3335636"/>
      </dsp:txXfrm>
    </dsp:sp>
    <dsp:sp modelId="{EB803E1E-C806-4777-A28B-2F3EF6268414}">
      <dsp:nvSpPr>
        <dsp:cNvPr id="0" name=""/>
        <dsp:cNvSpPr/>
      </dsp:nvSpPr>
      <dsp:spPr>
        <a:xfrm>
          <a:off x="3106692" y="99295"/>
          <a:ext cx="2506793" cy="1002717"/>
        </a:xfrm>
        <a:prstGeom prst="rect">
          <a:avLst/>
        </a:prstGeom>
        <a:solidFill>
          <a:srgbClr val="92D05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u="sng" kern="1200" dirty="0" smtClean="0">
              <a:latin typeface="Garamond" pitchFamily="18" charset="0"/>
            </a:rPr>
            <a:t>Основной этап - осуществление деятельности по решению </a:t>
          </a:r>
          <a:r>
            <a:rPr lang="ru-RU" sz="1600" u="sng" kern="1200" dirty="0" smtClean="0">
              <a:latin typeface="Garamond" pitchFamily="18" charset="0"/>
            </a:rPr>
            <a:t>проблемы</a:t>
          </a:r>
        </a:p>
      </dsp:txBody>
      <dsp:txXfrm>
        <a:off x="3106692" y="99295"/>
        <a:ext cx="2506793" cy="1002717"/>
      </dsp:txXfrm>
    </dsp:sp>
    <dsp:sp modelId="{9D267834-0AB1-47FB-8A28-5EA5F3642F9F}">
      <dsp:nvSpPr>
        <dsp:cNvPr id="0" name=""/>
        <dsp:cNvSpPr/>
      </dsp:nvSpPr>
      <dsp:spPr>
        <a:xfrm>
          <a:off x="3094183" y="1116032"/>
          <a:ext cx="2506793" cy="3513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9525" cap="flat" cmpd="sng" algn="ctr">
          <a:solidFill>
            <a:schemeClr val="accent4">
              <a:lumMod val="75000"/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работа по обогащению жизненного и игрового опыта ребёнка;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обогащение предметно - пространственной среды сюжетно-ролевыми играми.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 (октябрь – ноябрь 2016 г)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непосредственная деятельность родителей;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(в течение года)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реализация проекта  в группе с использованием игровых технологий посредством сюжетно- ролевых игр;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(декабрь 2016 г – март 2017 г)</a:t>
          </a:r>
        </a:p>
      </dsp:txBody>
      <dsp:txXfrm>
        <a:off x="3094183" y="1116032"/>
        <a:ext cx="2506793" cy="3513600"/>
      </dsp:txXfrm>
    </dsp:sp>
    <dsp:sp modelId="{C30D3359-3F7B-4D91-AFF1-5D4A0959F987}">
      <dsp:nvSpPr>
        <dsp:cNvPr id="0" name=""/>
        <dsp:cNvSpPr/>
      </dsp:nvSpPr>
      <dsp:spPr>
        <a:xfrm>
          <a:off x="5964437" y="99295"/>
          <a:ext cx="2506793" cy="1002717"/>
        </a:xfrm>
        <a:prstGeom prst="rect">
          <a:avLst/>
        </a:prstGeom>
        <a:solidFill>
          <a:srgbClr val="92D05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u="sng" kern="1200" dirty="0" smtClean="0">
              <a:latin typeface="Garamond" pitchFamily="18" charset="0"/>
            </a:rPr>
            <a:t>Заключительный этап – оформление и оценка результатов</a:t>
          </a:r>
        </a:p>
      </dsp:txBody>
      <dsp:txXfrm>
        <a:off x="5964437" y="99295"/>
        <a:ext cx="2506793" cy="1002717"/>
      </dsp:txXfrm>
    </dsp:sp>
    <dsp:sp modelId="{E6BE982B-D358-4DB3-8F6A-5D7A4CAE9C39}">
      <dsp:nvSpPr>
        <dsp:cNvPr id="0" name=""/>
        <dsp:cNvSpPr/>
      </dsp:nvSpPr>
      <dsp:spPr>
        <a:xfrm>
          <a:off x="5964437" y="1102012"/>
          <a:ext cx="2506793" cy="3513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9525" cap="flat" cmpd="sng" algn="ctr">
          <a:solidFill>
            <a:schemeClr val="accent4">
              <a:lumMod val="75000"/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результаты качества  реализации проекта;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 мониторинг деятельности  родителей;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составление фотоальбома сюжетно-ролевых игр;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(апрель – май 2017 г)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представление проекта и обобщение результатов на заседании педагогического  совета ОУ. 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Garamond" pitchFamily="18" charset="0"/>
            </a:rPr>
            <a:t>( май 2017 г)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 smtClean="0">
            <a:latin typeface="Garamond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 smtClean="0">
            <a:latin typeface="Garamond" pitchFamily="18" charset="0"/>
          </a:endParaRPr>
        </a:p>
      </dsp:txBody>
      <dsp:txXfrm>
        <a:off x="5964437" y="1102012"/>
        <a:ext cx="2506793" cy="3513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&#1087;&#1077;&#1076;.%20&#1085;&#1072;&#1093;&#1086;&#1076;&#1082;&#1072;\dlya_prezentacij_-_Zima_(xMusic.me).mp3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5720" y="1214422"/>
            <a:ext cx="850112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Monotype Corsiva" pitchFamily="66" charset="0"/>
              </a:rPr>
              <a:t>Частное дошкольное образовательное учреждение 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Monotype Corsiva" pitchFamily="66" charset="0"/>
              </a:rPr>
              <a:t>Детский сад №103 ОАО «РЖД»</a:t>
            </a:r>
          </a:p>
          <a:p>
            <a:pPr algn="ctr"/>
            <a:endParaRPr lang="ru-RU" sz="2000" b="1" dirty="0" smtClean="0">
              <a:solidFill>
                <a:srgbClr val="00B050"/>
              </a:solidFill>
              <a:latin typeface="Monotype Corsiva" pitchFamily="66" charset="0"/>
            </a:endParaRPr>
          </a:p>
          <a:p>
            <a:pPr algn="ctr"/>
            <a:r>
              <a:rPr lang="ru-RU" sz="4400" b="1" dirty="0" smtClean="0">
                <a:solidFill>
                  <a:srgbClr val="0000FF"/>
                </a:solidFill>
                <a:latin typeface="Monotype Corsiva" pitchFamily="66" charset="0"/>
              </a:rPr>
              <a:t>«Сюжетно – ролевая игра, как средство формирования межличностных отношений дошкольников»</a:t>
            </a:r>
          </a:p>
          <a:p>
            <a:pPr algn="ctr"/>
            <a:endParaRPr lang="ru-RU" sz="4400" b="1" dirty="0" smtClean="0">
              <a:solidFill>
                <a:srgbClr val="0000FF"/>
              </a:solidFill>
              <a:latin typeface="Monotype Corsiva" pitchFamily="66" charset="0"/>
            </a:endParaRPr>
          </a:p>
          <a:p>
            <a:pPr algn="ctr"/>
            <a:endParaRPr lang="ru-RU" sz="800" b="1" dirty="0" smtClean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4786322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5214950"/>
            <a:ext cx="3000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Подготовил воспитатель </a:t>
            </a:r>
            <a:r>
              <a:rPr lang="ru-RU" b="1" dirty="0" err="1" smtClean="0">
                <a:latin typeface="Monotype Corsiva" pitchFamily="66" charset="0"/>
              </a:rPr>
              <a:t>вк.к</a:t>
            </a:r>
            <a:endParaRPr lang="ru-RU" b="1" dirty="0" smtClean="0">
              <a:latin typeface="Monotype Corsiva" pitchFamily="66" charset="0"/>
            </a:endParaRPr>
          </a:p>
          <a:p>
            <a:r>
              <a:rPr lang="ru-RU" b="1" dirty="0" err="1" smtClean="0">
                <a:latin typeface="Monotype Corsiva" pitchFamily="66" charset="0"/>
              </a:rPr>
              <a:t>Подсевалова</a:t>
            </a:r>
            <a:r>
              <a:rPr lang="ru-RU" b="1" dirty="0" smtClean="0">
                <a:latin typeface="Monotype Corsiva" pitchFamily="66" charset="0"/>
              </a:rPr>
              <a:t> Е.П..</a:t>
            </a:r>
            <a:endParaRPr lang="ru-RU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1214422"/>
            <a:ext cx="778674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Экскурсии по детскому саду </a:t>
            </a:r>
            <a:endParaRPr lang="ru-RU" sz="28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медицинский кабинет, прачечную, кухню, изостудию, кабинет психолога, кабинет логопеда, кабинет завхоза и т.д.)</a:t>
            </a:r>
          </a:p>
          <a:p>
            <a:pPr marL="342900" indent="-342900">
              <a:buAutoNum type="arabicPeriod"/>
            </a:pP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28596" y="1071546"/>
            <a:ext cx="8143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Решение проблемных ситуаций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(«Дети рисуют»,  «Дома», «Вот так игра», «Краски дружбы», «Укатился мяч и ударился о твою ногу», «Девочка пришла в новом платье», «Дети вернулись с прогулки», «Сломанный цветок» и т.д. )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143116"/>
            <a:ext cx="81439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Чтение художественной литературы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(А.С. Пушкин «Добрый доктор Айболит», Чтение рассказа А.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Кардашовой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«Большая стирка», Чтение рассказа А.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Кардашовой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«Наш доктор», Л. Воронковой «Подружки идут в школу» или Э. Мошковской «Мы играем в школу», Л. Воронковой «Подружки идут в школу» или Э. Мошковской «Мы играем в школу», 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Д.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Габе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«Моя семья», Е.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Хоринский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«Спичка-невеличка», Пословицы 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о пользе продуктов и т.п. 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143380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Социально- коммуникативные игры 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(«Клеевой ручеёк», 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«Слепец и поводырь», « Подарок на всех»,  «Вежливые слова»)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5000636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5. Творческая деятельность детей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(изготовление атрибутов 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играм)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1071546"/>
            <a:ext cx="81439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6. Подготовка тематических мероприятий совместно с родителями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(Чайные, осенние посиделки, осенний праздник, Вечер стихов «Игра в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поэзии», Конкурс рассказов «Моя любимая игрушка», выставки поделок,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рисунков, Театрализованные представления родителей, обыгрывание 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этюдов «Сердитый дедушка», «Вкусные конфеты» и т.д.  )</a:t>
            </a:r>
          </a:p>
          <a:p>
            <a:pPr marL="342900" indent="-342900">
              <a:buAutoNum type="arabicPeriod"/>
            </a:pP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500306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7. Рассматривание тематических альбомов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(тематических картинок)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5000636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8. Проведение сюжетно – ролевых и спортивных игр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(«Школа», 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«Кафе», «Поликлиника», «Салон красоты», «Семья», «Профессия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пожарный», «Волк во рву», «Гуси - лебеди», «Совушка», «Караси </a:t>
            </a:r>
          </a:p>
          <a:p>
            <a:pPr marL="342900" indent="-34290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щука» и т.п.</a:t>
            </a:r>
          </a:p>
          <a:p>
            <a:pPr marL="342900" indent="-342900">
              <a:buAutoNum type="arabicPeriod"/>
            </a:pP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170" name="Picture 2" descr="C:\Users\evil_genius\Desktop\1273093465_rrrrsrrrrryor-026_rrrisr-srrr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928934"/>
            <a:ext cx="2374019" cy="1857388"/>
          </a:xfrm>
          <a:prstGeom prst="rect">
            <a:avLst/>
          </a:prstGeom>
          <a:noFill/>
        </p:spPr>
      </p:pic>
      <p:pic>
        <p:nvPicPr>
          <p:cNvPr id="7171" name="Picture 3" descr="C:\Users\evil_genius\Desktop\44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857496"/>
            <a:ext cx="2857520" cy="2101024"/>
          </a:xfrm>
          <a:prstGeom prst="rect">
            <a:avLst/>
          </a:prstGeom>
          <a:noFill/>
        </p:spPr>
      </p:pic>
      <p:pic>
        <p:nvPicPr>
          <p:cNvPr id="7172" name="Picture 4" descr="C:\Users\evil_genius\Desktop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000372"/>
            <a:ext cx="2817416" cy="18811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00108"/>
            <a:ext cx="3249597" cy="24368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429000"/>
            <a:ext cx="2303497" cy="3071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785926"/>
            <a:ext cx="4825417" cy="3697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229600" cy="11430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Сотрудничество с семьей</a:t>
            </a:r>
            <a:endParaRPr lang="ru-RU" sz="2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1571612"/>
            <a:ext cx="7143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1.Анкетирование</a:t>
            </a:r>
          </a:p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(«Роль игры в жизни 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»)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2428868"/>
            <a:ext cx="55007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Проведение семинара – практикума.</a:t>
            </a:r>
          </a:p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Круглый стол («Правильный выбор</a:t>
            </a:r>
          </a:p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развивающих игр и игрушек для</a:t>
            </a:r>
          </a:p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детей» ).</a:t>
            </a:r>
          </a:p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Родительские собрания.</a:t>
            </a:r>
          </a:p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5. Индивидуальные консультации, </a:t>
            </a:r>
          </a:p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беседы</a:t>
            </a:r>
          </a:p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6. Выставка педагогической литературы.</a:t>
            </a:r>
          </a:p>
          <a:p>
            <a:pPr marL="342900" indent="-342900"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7. Проведение творческих конкурсов.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3848824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Этапы реализации</a:t>
            </a:r>
            <a:endParaRPr lang="ru-RU" sz="28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02683608"/>
              </p:ext>
            </p:extLst>
          </p:nvPr>
        </p:nvGraphicFramePr>
        <p:xfrm>
          <a:off x="214282" y="1500174"/>
          <a:ext cx="8471805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13839422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Перспективы реализации проекта</a:t>
            </a:r>
            <a:endParaRPr lang="ru-RU" sz="32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714488"/>
            <a:ext cx="8143932" cy="184665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и проведение на базе дошкольного учреждения семинара – практикума, направленного на обмен опытом.</a:t>
            </a:r>
          </a:p>
          <a:p>
            <a:pPr marL="457200" indent="-457200"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Внедрение в ДОУ, на базе которого ведется работа.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286124"/>
            <a:ext cx="7572428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Практическая значимость</a:t>
            </a:r>
            <a:endParaRPr lang="ru-RU" sz="32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28596" y="4000504"/>
            <a:ext cx="735811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Предложенная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по развитию взаимоотношений старших дошкольников в процессе сюжетно-ролевых игр может быть использована в ходе работы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детьми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педагогов в дошкольном учреждении.</a:t>
            </a:r>
            <a:endParaRPr kumimoji="0" lang="ru-RU" sz="60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7943848" cy="11430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785926"/>
            <a:ext cx="8143932" cy="40010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Сформированные социально-коммуникативные навыки у детей дошкольного возраста.</a:t>
            </a:r>
          </a:p>
          <a:p>
            <a:pPr marL="457200" indent="-457200" algn="ctr"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Повышение уровня профессиональной компетентности педагога по проблеме межличностных отношений детей дошкольного возраста.</a:t>
            </a:r>
          </a:p>
          <a:p>
            <a:pPr marL="457200" indent="-457200" algn="ctr"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Повышение педагогической культуры родителей по вопросам межличностных отношений у дошкольников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rabicPeriod"/>
            </a:pP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174371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1214422"/>
            <a:ext cx="792961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Правильно созданные педагогические условия будут способствовать доброжелательным взаимоотношениям</a:t>
            </a:r>
            <a:r>
              <a:rPr kumimoji="0" lang="ru-RU" sz="2000" b="1" i="0" u="none" strike="noStrike" normalizeH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дошкольного возраста в их первом коллективе –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группе детского сада.</a:t>
            </a:r>
            <a:endParaRPr kumimoji="0" lang="ru-RU" sz="2800" b="1" i="0" u="none" strike="noStrike" normalizeH="0" baseline="0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evil_genius\Desktop\DSC04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643182"/>
            <a:ext cx="4752448" cy="1928826"/>
          </a:xfrm>
          <a:prstGeom prst="rect">
            <a:avLst/>
          </a:prstGeom>
          <a:noFill/>
        </p:spPr>
      </p:pic>
      <p:pic>
        <p:nvPicPr>
          <p:cNvPr id="5123" name="Picture 3" descr="C:\Users\evil_genius\Desktop\IMG_20161111_1049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00438"/>
            <a:ext cx="3486582" cy="24610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57356" y="1071546"/>
            <a:ext cx="457200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2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000240"/>
            <a:ext cx="8001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Актуальной </a:t>
            </a:r>
            <a:r>
              <a:rPr lang="ru-RU" sz="3200" b="1" i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является проблема использования игры в целях всестороннего развития ребенка, формирование его положительных личностных качеств, нравственности и социализации, как члена общества.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857224" y="2000240"/>
          <a:ext cx="7358114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0" y="1000108"/>
          <a:ext cx="8643998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071546"/>
            <a:ext cx="8507288" cy="5572164"/>
          </a:xfrm>
          <a:ln>
            <a:solidFill>
              <a:schemeClr val="bg1"/>
            </a:solidFill>
          </a:ln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3000" b="1" dirty="0" smtClean="0">
                <a:ln w="11430"/>
                <a:solidFill>
                  <a:srgbClr val="00B050"/>
                </a:solidFill>
                <a:latin typeface="Monotype Corsiva" pitchFamily="66" charset="0"/>
              </a:rPr>
              <a:t>Вид проекта: </a:t>
            </a:r>
            <a:r>
              <a:rPr lang="ru-RU" sz="3000" b="1" i="1" dirty="0" err="1" smtClean="0">
                <a:ln w="11430"/>
                <a:solidFill>
                  <a:srgbClr val="7030A0"/>
                </a:solidFill>
                <a:latin typeface="Monotype Corsiva" pitchFamily="66" charset="0"/>
              </a:rPr>
              <a:t>творческо</a:t>
            </a:r>
            <a:r>
              <a:rPr lang="ru-RU" sz="3000" b="1" i="1" dirty="0" smtClean="0">
                <a:ln w="11430"/>
                <a:solidFill>
                  <a:srgbClr val="7030A0"/>
                </a:solidFill>
                <a:latin typeface="Monotype Corsiva" pitchFamily="66" charset="0"/>
              </a:rPr>
              <a:t> - игровой</a:t>
            </a:r>
            <a:endParaRPr lang="ru-RU" sz="3000" b="1" dirty="0" smtClean="0">
              <a:ln w="11430"/>
              <a:solidFill>
                <a:srgbClr val="7030A0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30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Продолжительность: </a:t>
            </a:r>
            <a: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1 год</a:t>
            </a:r>
          </a:p>
          <a:p>
            <a:pPr marL="0" indent="0">
              <a:buNone/>
            </a:pPr>
            <a:r>
              <a:rPr lang="ru-RU" sz="30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Участники проекта: </a:t>
            </a:r>
            <a:r>
              <a:rPr lang="ru-RU" sz="3000" b="1" dirty="0" smtClean="0">
                <a:ln w="11430"/>
                <a:solidFill>
                  <a:srgbClr val="7030A0"/>
                </a:solidFill>
                <a:latin typeface="Monotype Corsiva" pitchFamily="66" charset="0"/>
              </a:rPr>
              <a:t>педагоги, дети  среднего и старшего дошкольного возраста, родители.</a:t>
            </a:r>
          </a:p>
          <a:p>
            <a:pPr marL="0" indent="0">
              <a:buNone/>
            </a:pPr>
            <a:r>
              <a:rPr lang="ru-RU" sz="30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Основное направление проекта: </a:t>
            </a:r>
            <a: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развитие социально-коммуникативных навыков детей старшего дошкольного возраста в процессе сюжетно-ролевый игры</a:t>
            </a:r>
            <a: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ru-RU" sz="3000" b="1" i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Основная технология: </a:t>
            </a:r>
            <a:r>
              <a:rPr lang="ru-RU" b="1" i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игровая.</a:t>
            </a:r>
            <a:endParaRPr lang="ru-RU" sz="3000" b="1" i="1" dirty="0" smtClean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000" b="1" i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Цель: повысить значимость организации игр в воспитательно-образовательном процессе.</a:t>
            </a:r>
            <a:endParaRPr lang="ru-RU" sz="3000" b="1" i="1" dirty="0" smtClean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dlya_prezentacij_-_Zima_(x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501090" y="11429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11158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928670"/>
            <a:ext cx="7864378" cy="1000124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Определение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результативности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1571612"/>
            <a:ext cx="2789546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МЕТОД </a:t>
            </a:r>
            <a:r>
              <a:rPr lang="ru-RU" sz="2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НАБЛЮДЕНИЯ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928802"/>
            <a:ext cx="78622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исследование особенностей поведения детей, характер их общения, уровень развития общения во время игровой деятельности.</a:t>
            </a:r>
          </a:p>
          <a:p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Критерии: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Инициативность,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Чувствительность к воздействиям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сверстника,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Преобладающий эмоциональный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фон.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82979935"/>
              </p:ext>
            </p:extLst>
          </p:nvPr>
        </p:nvGraphicFramePr>
        <p:xfrm>
          <a:off x="1142976" y="3721601"/>
          <a:ext cx="5857916" cy="25809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{69C7853C-536D-4A76-A0AE-DD22124D55A5}</a:tableStyleId>
              </a:tblPr>
              <a:tblGrid>
                <a:gridCol w="1673691"/>
                <a:gridCol w="4184225"/>
              </a:tblGrid>
              <a:tr h="7583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Инициативность,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Чувствительность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 воздействию,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Эмоциональный фон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2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3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слабая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87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1987143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1071538" y="1000108"/>
          <a:ext cx="7358114" cy="4746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738787802"/>
      </p:ext>
    </p:extLst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1000108"/>
            <a:ext cx="42553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32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643050"/>
            <a:ext cx="8143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«Учимся общаться»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(дошкольники усваивают способы и особенности общения со сверстниками и взрослыми).</a:t>
            </a:r>
          </a:p>
        </p:txBody>
      </p:sp>
      <p:pic>
        <p:nvPicPr>
          <p:cNvPr id="1032" name="Picture 8" descr="C:\Users\evil_genius\Desktop\вербальное и невербально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428868"/>
            <a:ext cx="3571900" cy="1828233"/>
          </a:xfrm>
          <a:prstGeom prst="rect">
            <a:avLst/>
          </a:prstGeom>
          <a:noFill/>
        </p:spPr>
      </p:pic>
      <p:pic>
        <p:nvPicPr>
          <p:cNvPr id="1037" name="Picture 13" descr="C:\Users\evil_genius\Desktop\62005_html_14af2c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571744"/>
            <a:ext cx="2500316" cy="2143128"/>
          </a:xfrm>
          <a:prstGeom prst="rect">
            <a:avLst/>
          </a:prstGeom>
          <a:noFill/>
        </p:spPr>
      </p:pic>
      <p:pic>
        <p:nvPicPr>
          <p:cNvPr id="1039" name="Picture 15" descr="C:\Users\evil_genius\Desktop\023922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357694"/>
            <a:ext cx="2214578" cy="1660934"/>
          </a:xfrm>
          <a:prstGeom prst="rect">
            <a:avLst/>
          </a:prstGeom>
          <a:noFill/>
        </p:spPr>
      </p:pic>
      <p:pic>
        <p:nvPicPr>
          <p:cNvPr id="1040" name="Picture 16" descr="C:\Users\evil_genius\Desktop\917427_html_18c5ad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429132"/>
            <a:ext cx="1834971" cy="1358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0472042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2571744"/>
            <a:ext cx="39290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«Что такое дружба?» 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(расширение понятия «Дружба»,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обсуждение чувств, мешающих дружбе, 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обучение выходу 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конфликтных ситуаций).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928670"/>
            <a:ext cx="81439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«Мир наших чувств»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(продолжение знакомства со способами выражения различных эмоциональных состояний человека: радость, печаль, страх, злость, удивление, раздражительность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т.п., способствующих развитию сплоченности группы)</a:t>
            </a: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2571744"/>
            <a:ext cx="29289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«Мы вместе»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(дошкольники закрепляют различные способы общения 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деятельности).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643050"/>
            <a:ext cx="81439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Беседа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беседа-диалог </a:t>
            </a:r>
            <a:endParaRPr lang="ru-RU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это – строитель?», «Профессия врач», «Все профессии важны»; «Взаимоотношения в семье»; «Что значит быть школьником?», «Кто и как работает в нашем детском саду», «Пожарный-профессия героическая!», «Что значит «правильное питание?», «Ученье – свет, а неученье - тьма», «Зернышко к зернышку составит мешок», «Не подымай носу - споткнешься» и т.д.)</a:t>
            </a:r>
          </a:p>
          <a:p>
            <a:pPr marL="342900" indent="-342900">
              <a:buAutoNum type="arabicPeriod"/>
            </a:pPr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11430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1014</Words>
  <Application>Microsoft Office PowerPoint</Application>
  <PresentationFormat>Экран (4:3)</PresentationFormat>
  <Paragraphs>125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Определение результативности</vt:lpstr>
      <vt:lpstr>Слайд 6</vt:lpstr>
      <vt:lpstr>Слайд 7</vt:lpstr>
      <vt:lpstr>Слайд 8</vt:lpstr>
      <vt:lpstr>Реализация проекта</vt:lpstr>
      <vt:lpstr>Слайд 10</vt:lpstr>
      <vt:lpstr>Слайд 11</vt:lpstr>
      <vt:lpstr>Слайд 12</vt:lpstr>
      <vt:lpstr>Слайд 13</vt:lpstr>
      <vt:lpstr>Сотрудничество с семьей</vt:lpstr>
      <vt:lpstr>Этапы реализации</vt:lpstr>
      <vt:lpstr>Перспективы реализации проекта</vt:lpstr>
      <vt:lpstr>Ожидаемые результаты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evil_genius</dc:creator>
  <cp:lastModifiedBy>User</cp:lastModifiedBy>
  <cp:revision>177</cp:revision>
  <dcterms:created xsi:type="dcterms:W3CDTF">2016-12-15T15:31:36Z</dcterms:created>
  <dcterms:modified xsi:type="dcterms:W3CDTF">2021-10-25T11:58:57Z</dcterms:modified>
</cp:coreProperties>
</file>