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3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DA61B92-57ED-4711-870F-D3E399A96D77}" type="datetimeFigureOut">
              <a:rPr lang="ru-RU" smtClean="0"/>
              <a:pPr/>
              <a:t>13.09.2023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56F8EE7-D7A8-4164-8218-72F2098504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«Счастливые моменты нашей семьи»</a:t>
            </a: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Номинация</a:t>
            </a:r>
          </a:p>
          <a:p>
            <a:pPr marL="0" indent="0" algn="ctr">
              <a:buNone/>
            </a:pPr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«Наш домашний музей»</a:t>
            </a:r>
          </a:p>
          <a:p>
            <a:pPr marL="0" indent="0" algn="ctr">
              <a:buNone/>
            </a:pPr>
            <a:endParaRPr lang="ru-RU" sz="3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Автор</a:t>
            </a:r>
            <a:r>
              <a:rPr lang="en-US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Зубарева Маша и мама Бородина Н.А.</a:t>
            </a:r>
          </a:p>
          <a:p>
            <a:pPr marL="0" indent="0" algn="r"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МБДОУ «Детский сад №125»</a:t>
            </a:r>
          </a:p>
          <a:p>
            <a:pPr marL="0" indent="0" algn="r">
              <a:buNone/>
            </a:pPr>
            <a:r>
              <a:rPr lang="ru-RU" sz="2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Руководитель: Глухова Екатерина Владимировна</a:t>
            </a:r>
          </a:p>
          <a:p>
            <a:pPr marL="0" indent="0" algn="ctr">
              <a:buNone/>
            </a:pPr>
            <a:endParaRPr lang="ru-RU" sz="2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9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Дзержинск, 2023г.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Всероссийский конкурс семейных генеалогических исследований «Моя родословная»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МУЗЕЙ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это хранитель исторической памяти и традиций прошлых лет.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Музеи нужны нам. Они расширяют кругозор, делают богаче внутренний мир человека. Музеи необходимы, чтобы люди ценили, помнили и знали свою историю.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Хранить семейные реликвии это замечательная традиция, которая есть во многих семьях, в том числе и в нашей.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Эти предметы впитали в себя тепло и энергию определенных моментов жизни нашей семьи.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916832"/>
            <a:ext cx="3960440" cy="424847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200" dirty="0" smtClean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buNone/>
            </a:pPr>
            <a:endParaRPr lang="ru-RU" sz="2200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20440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Домашний мини-музей.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016" y="1196752"/>
            <a:ext cx="885698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Идея создания домашнего </a:t>
            </a:r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музея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пришла к нам спонтанно.</a:t>
            </a:r>
          </a:p>
          <a:p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Вначале мы посетили краеведческий музей нашего города. </a:t>
            </a:r>
          </a:p>
        </p:txBody>
      </p:sp>
      <p:pic>
        <p:nvPicPr>
          <p:cNvPr id="15" name="Рисунок 14" descr="Краеведческий музей в Дзержинске — Дзержинский городской краеведческий музей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13176"/>
            <a:ext cx="3888432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ser\20230722_1042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21696" y="1863080"/>
            <a:ext cx="3024336" cy="1979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User\20230722_10532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64188" y="1880828"/>
            <a:ext cx="3024336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https://gazetazaria.ru/media/publications/sharing-images/facebook/57de299e-0f58-4b9a-9013-bc58c6ca920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5013176"/>
            <a:ext cx="3600400" cy="1584176"/>
          </a:xfrm>
          <a:prstGeom prst="rect">
            <a:avLst/>
          </a:prstGeom>
          <a:noFill/>
        </p:spPr>
      </p:pic>
      <p:pic>
        <p:nvPicPr>
          <p:cNvPr id="6148" name="Picture 4" descr="http://xn----htbbcfbdkdqmv0brs.xn--p1ai/wp-content/uploads/2014/10/P111017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2060848"/>
            <a:ext cx="3609256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2620888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 домашний мини музей мы открыли под эгидой </a:t>
            </a:r>
            <a:r>
              <a:rPr lang="ru-RU" sz="2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«Солнечные воспоминания для теплых вечеров»</a:t>
            </a:r>
          </a:p>
          <a:p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Основу коллекции экспонатов составляют тарелки, привезенные из разных уголков нашей Родины, а также и из других стран и континентов. Коллекцию дополняют милые «безделушки», которые позволят мысленно вернуться во времена и памятные места нашего отдыха.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 домашний МУЗЕЙ.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074" name="AutoShape 2" descr="PHOTO-2023-08-27-11-12-0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3258367"/>
            <a:ext cx="672862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2736304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Экспонаты нашего мини музея позволяют не только окунуться в теплые воспоминания об отдыхе, но и подталкивают к изучению новой информации о культуре, жизни, природе и быте  жителей и страны, откуда был привезен каждый экспонат.</a:t>
            </a:r>
          </a:p>
          <a:p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Каждая тарелка в нашем мини музеи памятна и дорога, а для нашей семьи- так просто бесценна- вед это наша история, наша память.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 домашний МУЗЕЙ.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 t="15203" r="2767" b="18282"/>
          <a:stretch>
            <a:fillRect/>
          </a:stretch>
        </p:blipFill>
        <p:spPr bwMode="auto">
          <a:xfrm>
            <a:off x="179512" y="3140968"/>
            <a:ext cx="26997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17973" r="6383" b="11338"/>
          <a:stretch>
            <a:fillRect/>
          </a:stretch>
        </p:blipFill>
        <p:spPr bwMode="auto">
          <a:xfrm>
            <a:off x="6487678" y="2924944"/>
            <a:ext cx="246338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Left"/>
            <a:lightRig rig="threePt" dir="t"/>
          </a:scene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2482" t="27883" r="3089" b="23726"/>
          <a:stretch>
            <a:fillRect/>
          </a:stretch>
        </p:blipFill>
        <p:spPr bwMode="auto">
          <a:xfrm>
            <a:off x="3275856" y="2721876"/>
            <a:ext cx="2736304" cy="20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 t="31579" r="1304" b="28001"/>
          <a:stretch>
            <a:fillRect/>
          </a:stretch>
        </p:blipFill>
        <p:spPr bwMode="auto">
          <a:xfrm>
            <a:off x="3203848" y="4869160"/>
            <a:ext cx="295232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328592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гордимся своей коллекцией, храним ее бережно.</a:t>
            </a:r>
          </a:p>
          <a:p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Ведь сохраняя и уважая традиции можно смело смотреть в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будущее.Наш 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домашний мини-Музей всегда открыт для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посещений. У 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него нет четкого времени работы, мы всегда рады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гостям! А 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наша семья надеется на дальнейшее пополнение нашего домашнего мини-</a:t>
            </a:r>
            <a:r>
              <a:rPr lang="ru-RU" sz="22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МУЗЕЯ</a:t>
            </a:r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 домашний МУЗЕЙ.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924944"/>
            <a:ext cx="3456384" cy="194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94010"/>
            <a:ext cx="4536504" cy="2554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1259" t="32602" r="572" b="22747"/>
          <a:stretch>
            <a:fillRect/>
          </a:stretch>
        </p:blipFill>
        <p:spPr bwMode="auto">
          <a:xfrm>
            <a:off x="5724128" y="4953472"/>
            <a:ext cx="2448271" cy="170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85</TotalTime>
  <Words>319</Words>
  <Application>Microsoft Office PowerPoint</Application>
  <PresentationFormat>Экран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Бумажная</vt:lpstr>
      <vt:lpstr>Всероссийский конкурс семейных генеалогических исследований «Моя родословная»</vt:lpstr>
      <vt:lpstr>Презентация PowerPoint</vt:lpstr>
      <vt:lpstr>Домашний мини-музей. </vt:lpstr>
      <vt:lpstr>Наш домашний МУЗЕЙ. </vt:lpstr>
      <vt:lpstr>Наш домашний МУЗЕЙ. </vt:lpstr>
      <vt:lpstr>Наш домашний МУЗЕЙ.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Теплые воспоминания нашего отдыха.</dc:title>
  <dc:creator>Елизавета</dc:creator>
  <cp:lastModifiedBy>Юрий</cp:lastModifiedBy>
  <cp:revision>13</cp:revision>
  <dcterms:created xsi:type="dcterms:W3CDTF">2023-08-02T07:05:14Z</dcterms:created>
  <dcterms:modified xsi:type="dcterms:W3CDTF">2023-09-13T08:35:02Z</dcterms:modified>
</cp:coreProperties>
</file>