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21"/>
  </p:notesMasterIdLst>
  <p:sldIdLst>
    <p:sldId id="282" r:id="rId2"/>
    <p:sldId id="276" r:id="rId3"/>
    <p:sldId id="278" r:id="rId4"/>
    <p:sldId id="279" r:id="rId5"/>
    <p:sldId id="275" r:id="rId6"/>
    <p:sldId id="269" r:id="rId7"/>
    <p:sldId id="270" r:id="rId8"/>
    <p:sldId id="272" r:id="rId9"/>
    <p:sldId id="267" r:id="rId10"/>
    <p:sldId id="258" r:id="rId11"/>
    <p:sldId id="259" r:id="rId12"/>
    <p:sldId id="260" r:id="rId13"/>
    <p:sldId id="281" r:id="rId14"/>
    <p:sldId id="266" r:id="rId15"/>
    <p:sldId id="261" r:id="rId16"/>
    <p:sldId id="262" r:id="rId17"/>
    <p:sldId id="263" r:id="rId18"/>
    <p:sldId id="264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3310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2A751-89F1-4818-94BC-089F8475DCE4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1F975-0DB8-4EB6-95D6-92A5E67022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11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1F975-0DB8-4EB6-95D6-92A5E670222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2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1F975-0DB8-4EB6-95D6-92A5E670222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06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1F975-0DB8-4EB6-95D6-92A5E670222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62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80392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6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1331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78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777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63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1047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72954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2504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39226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52151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0479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1910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0649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0713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5022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789DE-9152-49A4-8214-BBBB300961F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3628EFA-352F-4E86-9C3C-91C567FA3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72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04664"/>
            <a:ext cx="835292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175 </a:t>
            </a:r>
            <a:r>
              <a:rPr lang="ru-RU" sz="54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 лет со дня рождения русского художника </a:t>
            </a:r>
          </a:p>
          <a:p>
            <a:pPr algn="ctr"/>
            <a:r>
              <a:rPr lang="ru-RU" sz="54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В.И. Сурикова</a:t>
            </a:r>
          </a:p>
          <a:p>
            <a:pPr algn="ctr"/>
            <a:endParaRPr lang="ru-RU" sz="5400" b="1" i="1" dirty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pPr algn="ctr"/>
            <a:endParaRPr lang="ru-RU" sz="54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pPr algn="r"/>
            <a:r>
              <a:rPr lang="ru-RU" sz="25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п</a:t>
            </a:r>
            <a:r>
              <a:rPr lang="ru-RU" sz="25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одготовила </a:t>
            </a:r>
          </a:p>
          <a:p>
            <a:pPr algn="r"/>
            <a:r>
              <a:rPr lang="ru-RU" sz="25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п</a:t>
            </a:r>
            <a:r>
              <a:rPr lang="ru-RU" sz="25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реподаватель Барыбина О.Ю.</a:t>
            </a:r>
            <a:endParaRPr lang="ru-RU" sz="2500" b="1" i="1" dirty="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86277"/>
      </p:ext>
    </p:extLst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47727" y="4397667"/>
            <a:ext cx="8640960" cy="140759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nstantia" pitchFamily="18" charset="0"/>
              </a:rPr>
              <a:t/>
            </a:r>
            <a:br>
              <a:rPr lang="ru-RU" sz="2400" dirty="0" smtClean="0">
                <a:latin typeface="Constantia" pitchFamily="18" charset="0"/>
              </a:rPr>
            </a:br>
            <a:endParaRPr lang="ru-RU" sz="2400" b="0" i="1" dirty="0">
              <a:latin typeface="Constantia" pitchFamily="18" charset="0"/>
            </a:endParaRPr>
          </a:p>
        </p:txBody>
      </p:sp>
      <p:pic>
        <p:nvPicPr>
          <p:cNvPr id="4" name="Picture 2" descr="C:\Users\Кирилл\Pictures\Суриков\Утро стрелецкой казн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680355" cy="4445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4397667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alt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</a:t>
            </a:r>
            <a:r>
              <a:rPr lang="ru-RU" alt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1878 году Василий Иванович начал работать над картиной «Утро стрелецкой казни». Картина была завершена в </a:t>
            </a:r>
            <a:r>
              <a:rPr lang="ru-RU" alt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1881 году</a:t>
            </a:r>
            <a:r>
              <a:rPr lang="ru-RU" alt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.</a:t>
            </a:r>
            <a:endParaRPr lang="ru-RU" sz="2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4259633"/>
            <a:ext cx="903649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П. М. Третьяков в 1883 году приобрёл картину Сурикова «Меншиков в Березове» У художника появились деньги для зарубежной поездки. Он побывал в Германии, Италии, Франции, Австрии, ознакомился с коллекцией Дрезденской галереи, собранием Лувра.</a:t>
            </a:r>
            <a:endParaRPr lang="ru-RU" sz="2600" b="1" i="1" dirty="0">
              <a:solidFill>
                <a:srgbClr val="FFFF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60648"/>
            <a:ext cx="4676430" cy="3881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6" y="4941168"/>
            <a:ext cx="7848872" cy="1368152"/>
          </a:xfrm>
        </p:spPr>
        <p:txBody>
          <a:bodyPr>
            <a:normAutofit/>
          </a:bodyPr>
          <a:lstStyle/>
          <a:p>
            <a:pPr algn="ctr"/>
            <a:r>
              <a:rPr lang="ru-RU" alt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1881 </a:t>
            </a:r>
            <a:r>
              <a:rPr lang="ru-RU" altLang="ru-RU" sz="2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году Суриков сделал первый эскиз «Боярыни Морозовой», в 1884 году начал работать над </a:t>
            </a:r>
            <a:r>
              <a:rPr lang="ru-RU" alt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картиной. </a:t>
            </a:r>
            <a:endParaRPr lang="ru-RU" sz="2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4" name="Picture 2" descr="C:\Users\Кирилл\Pictures\Суриков\800px-Surikov_morozov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96944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64096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В 1878 году Суриков начал работать над картиной «Утро стрелецкой казни». Картина была завершена в 1881 году. На картине изображены стрельцы, поднявшие восстание в 1698 году, которых ведут на казнь.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7488832" cy="4310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496260"/>
      </p:ext>
    </p:extLst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ttach[5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416824" cy="4107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509120"/>
            <a:ext cx="864096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Взятие снежного городка (1891) В.И. Суриков. </a:t>
            </a:r>
            <a:endParaRPr lang="ru-RU" sz="2600" b="1" i="1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algn="ctr"/>
            <a:r>
              <a:rPr 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На </a:t>
            </a:r>
            <a:r>
              <a:rPr 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картине изображён кульминационный момент популярной среди казачьего населения Сибири старинной народной игры.</a:t>
            </a:r>
            <a:endParaRPr lang="ru-RU" sz="2600" b="1" i="1" dirty="0">
              <a:solidFill>
                <a:srgbClr val="FFFF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Pictures\Суриков\Покорение Сибири Ермако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7537"/>
            <a:ext cx="8510138" cy="4063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5013176"/>
            <a:ext cx="87129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В </a:t>
            </a:r>
            <a:r>
              <a:rPr lang="ru-RU" altLang="ru-RU" sz="2600" b="1" i="1" dirty="0">
                <a:solidFill>
                  <a:srgbClr val="FFFF00"/>
                </a:solidFill>
                <a:latin typeface="Constantia" pitchFamily="18" charset="0"/>
              </a:rPr>
              <a:t>1891 году началась работа над картиной «Покорение Сибири Ермаком Тимофеевичем». Этюды для картины Суриков писал на </a:t>
            </a:r>
            <a:r>
              <a:rPr lang="ru-RU" alt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реке </a:t>
            </a:r>
            <a:r>
              <a:rPr lang="ru-RU" altLang="ru-RU" sz="2600" b="1" i="1" dirty="0">
                <a:solidFill>
                  <a:srgbClr val="FFFF00"/>
                </a:solidFill>
                <a:latin typeface="Constantia" pitchFamily="18" charset="0"/>
              </a:rPr>
              <a:t>Обь</a:t>
            </a:r>
            <a:r>
              <a:rPr lang="ru-RU" alt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.</a:t>
            </a:r>
          </a:p>
          <a:p>
            <a:pPr algn="ctr">
              <a:defRPr/>
            </a:pPr>
            <a:endParaRPr lang="ru-RU" altLang="ru-RU" sz="2400" b="1" i="1" dirty="0">
              <a:solidFill>
                <a:srgbClr val="FFFF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Pictures\Суриков\Surikov19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327603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4941168"/>
            <a:ext cx="87849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600" b="1" i="1" dirty="0">
                <a:solidFill>
                  <a:srgbClr val="FFFF00"/>
                </a:solidFill>
                <a:latin typeface="Constantia" pitchFamily="18" charset="0"/>
              </a:rPr>
              <a:t>Идея картины «Степан Разин» появилась у Сурикова ещё в 1887 году, но работа над картиной началась в 1900 году. Этюды для картины Суриков писал в Сибири и на Дону.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442px-Suvorov_crossing_the_al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3978693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8" y="1340768"/>
            <a:ext cx="47525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600" b="1" i="1" dirty="0">
                <a:solidFill>
                  <a:srgbClr val="FFFF00"/>
                </a:solidFill>
                <a:latin typeface="Constantia" pitchFamily="18" charset="0"/>
              </a:rPr>
              <a:t>Работа над картиной «Переход Суворова через Альпы» завершилась в 1899 году — в 100-летие итальянского похода Суворова. </a:t>
            </a:r>
            <a:endParaRPr lang="ru-RU" altLang="ru-RU" sz="2600" b="1" i="1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algn="ctr">
              <a:defRPr/>
            </a:pPr>
            <a:r>
              <a:rPr lang="ru-RU" alt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Картина </a:t>
            </a:r>
            <a:r>
              <a:rPr lang="ru-RU" altLang="ru-RU" sz="2600" b="1" i="1" dirty="0">
                <a:solidFill>
                  <a:srgbClr val="FFFF00"/>
                </a:solidFill>
                <a:latin typeface="Constantia" pitchFamily="18" charset="0"/>
              </a:rPr>
              <a:t>выставлялась в Санкт-Петербурге, Москве, и была приобретена императором.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4798171"/>
            <a:ext cx="8784976" cy="1656184"/>
          </a:xfrm>
        </p:spPr>
        <p:txBody>
          <a:bodyPr>
            <a:noAutofit/>
          </a:bodyPr>
          <a:lstStyle/>
          <a:p>
            <a:pPr algn="ctr"/>
            <a:r>
              <a:rPr lang="ru-RU" altLang="ru-RU" sz="2600" b="1" i="1" dirty="0" smtClean="0">
                <a:solidFill>
                  <a:srgbClr val="FFFF00"/>
                </a:solidFill>
                <a:latin typeface="Constantia" pitchFamily="18" charset="0"/>
              </a:rPr>
              <a:t>Суриков </a:t>
            </a:r>
            <a:r>
              <a:rPr lang="ru-RU" altLang="ru-RU" sz="2600" b="1" i="1" dirty="0">
                <a:solidFill>
                  <a:srgbClr val="FFFF00"/>
                </a:solidFill>
                <a:latin typeface="Constantia" pitchFamily="18" charset="0"/>
              </a:rPr>
              <a:t>с 1908 года пишет картину «Посещение царевной женского монастыря» (1912 год). Прототипами царевны стали внучка художника Наталья Кончаловская.</a:t>
            </a:r>
            <a:r>
              <a:rPr lang="ru-RU" altLang="ru-RU" sz="2400" dirty="0"/>
              <a:t/>
            </a:r>
            <a:br>
              <a:rPr lang="ru-RU" altLang="ru-RU" sz="2400" dirty="0"/>
            </a:br>
            <a:endParaRPr lang="ru-RU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4" descr="surikov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9570"/>
            <a:ext cx="6192688" cy="4503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764704"/>
            <a:ext cx="3816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Памятник выдающемуся живописцу, </a:t>
            </a:r>
            <a:endParaRPr lang="ru-RU" sz="26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уроженцу </a:t>
            </a: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Красноярска </a:t>
            </a:r>
            <a:endParaRPr lang="ru-RU" sz="26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В.И</a:t>
            </a: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. Сурикову установлен </a:t>
            </a:r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возле </a:t>
            </a: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дома художника в </a:t>
            </a:r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городе Красноярске </a:t>
            </a:r>
          </a:p>
          <a:p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 1997 </a:t>
            </a: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году. </a:t>
            </a:r>
            <a:endParaRPr lang="ru-RU" sz="26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endParaRPr lang="ru-RU" sz="26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Автор </a:t>
            </a: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И. Котов.</a:t>
            </a:r>
            <a:b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</a:br>
            <a:endParaRPr lang="ru-RU" sz="24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845" y="332656"/>
            <a:ext cx="4231744" cy="563397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0523804"/>
      </p:ext>
    </p:extLst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9457" y="1468800"/>
            <a:ext cx="488860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Суриков </a:t>
            </a:r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Василий Иванович </a:t>
            </a: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/>
            </a:r>
            <a:b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</a:b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(1848-1916),</a:t>
            </a:r>
            <a:b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</a:br>
            <a:r>
              <a:rPr lang="ru-RU" sz="26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Русский художник, написавший  картины, вошедшие в мировую историю живописи. Соединивший традиции исторического романтизма с </a:t>
            </a:r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новаторством.</a:t>
            </a:r>
            <a:endParaRPr lang="ru-RU" sz="2600" b="1" dirty="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Picture 4" descr="сур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" t="1233" b="1808"/>
          <a:stretch>
            <a:fillRect/>
          </a:stretch>
        </p:blipFill>
        <p:spPr bwMode="auto">
          <a:xfrm>
            <a:off x="5149730" y="980728"/>
            <a:ext cx="3672408" cy="4278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6606" y="5589968"/>
            <a:ext cx="3818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rgbClr val="FFFF00"/>
                </a:solidFill>
              </a:rPr>
              <a:t>Суриков </a:t>
            </a:r>
            <a:r>
              <a:rPr lang="ru-RU" b="1" i="1" dirty="0" smtClean="0">
                <a:solidFill>
                  <a:srgbClr val="FFFF00"/>
                </a:solidFill>
              </a:rPr>
              <a:t>В.И.  Автопортрет</a:t>
            </a:r>
            <a:r>
              <a:rPr lang="ru-RU" b="1" i="1" dirty="0" smtClean="0">
                <a:solidFill>
                  <a:srgbClr val="FFFF00"/>
                </a:solidFill>
              </a:rPr>
              <a:t>.</a:t>
            </a:r>
            <a:endParaRPr lang="ru-RU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031878"/>
      </p:ext>
    </p:extLst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6445" y="836712"/>
            <a:ext cx="554461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FF00"/>
                </a:solidFill>
              </a:rPr>
              <a:t> </a:t>
            </a:r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Музей-усадьба </a:t>
            </a:r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В.И. Сурикова </a:t>
            </a:r>
          </a:p>
          <a:p>
            <a:pPr algn="ctr"/>
            <a:r>
              <a:rPr lang="ru-RU" sz="26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 Красноярске</a:t>
            </a:r>
            <a:endParaRPr lang="ru-RU" sz="2600" b="1" dirty="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13646"/>
            <a:ext cx="8712968" cy="4356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83412121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76" y="1340768"/>
            <a:ext cx="6701400" cy="5322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331640" y="332656"/>
            <a:ext cx="60486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Красноярский художественный </a:t>
            </a:r>
            <a:r>
              <a:rPr lang="ru-RU" sz="25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музей имени В.И. </a:t>
            </a:r>
            <a:r>
              <a:rPr lang="ru-RU" sz="25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Сурикова.</a:t>
            </a:r>
          </a:p>
        </p:txBody>
      </p:sp>
    </p:spTree>
    <p:extLst>
      <p:ext uri="{BB962C8B-B14F-4D97-AF65-F5344CB8AC3E}">
        <p14:creationId xmlns:p14="http://schemas.microsoft.com/office/powerpoint/2010/main" val="55928661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7467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Василий Иванович Суриков — </a:t>
            </a:r>
            <a:endParaRPr lang="ru-RU" sz="28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русский </a:t>
            </a:r>
            <a:r>
              <a:rPr lang="ru-RU" sz="28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художник, </a:t>
            </a:r>
            <a:endParaRPr lang="ru-RU" sz="28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национальная </a:t>
            </a:r>
            <a:r>
              <a:rPr lang="ru-RU" sz="28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гордость народа</a:t>
            </a:r>
            <a:r>
              <a:rPr lang="ru-RU" sz="2800" b="1" i="1" dirty="0">
                <a:solidFill>
                  <a:srgbClr val="FFFF00"/>
                </a:solidFill>
                <a:latin typeface="Constantia" panose="02030602050306030303" pitchFamily="18" charset="0"/>
              </a:rPr>
              <a:t>.</a:t>
            </a:r>
            <a:endParaRPr lang="ru-RU" sz="2800" b="1" i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Страсти и характеры, исторических персонажей на его полотнах и сегодня волнуют зрителей своей достоверностью.</a:t>
            </a:r>
            <a:endParaRPr lang="ru-RU" sz="2800" b="1" i="1" dirty="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4077072"/>
            <a:ext cx="1922984" cy="263595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8280920" cy="51125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Суриков родился 12 (24) января 1848 года в 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Красноярске. </a:t>
            </a:r>
          </a:p>
          <a:p>
            <a:pPr algn="ctr">
              <a:buNone/>
            </a:pPr>
            <a:r>
              <a:rPr lang="ru-RU" sz="2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принадлежал к роду казаков, которые пришли в Сибирь с Дона с Ермаком </a:t>
            </a: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еще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16 веке. </a:t>
            </a: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Василий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Иванович начал рисовать в раннем детстве. Первым учителем рисования для Сурикова стал Николай Васильевич Гребнёв — учитель рисования </a:t>
            </a: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Красноярского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уездного училища. </a:t>
            </a:r>
          </a:p>
          <a:p>
            <a:pPr algn="ctr">
              <a:buNone/>
            </a:pP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gela\Desktop\516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056" y="188640"/>
            <a:ext cx="4139952" cy="6089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44008" y="1628800"/>
            <a:ext cx="4176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Наиболее ранним датированным произведением Сурикова считается акварель </a:t>
            </a: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«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Плоты на Енисее» 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1862 </a:t>
            </a: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 (хранится в музее-усадьбе В. И. Сурикова в Красноярске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).</a:t>
            </a:r>
          </a:p>
          <a:p>
            <a:pPr algn="ctr">
              <a:buNone/>
            </a:pP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Во время работы в губернском управлении </a:t>
            </a: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рисунки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Сурикова увидел енисейский губернатор П. Н. Замятнин. Губернатор нашёл мецената — красноярского золотопромышленника П. И. Кузнецова. </a:t>
            </a:r>
            <a:endParaRPr lang="ru-RU" sz="2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Пётр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Иванович оплатил обучение Василия Сурикова в Академии художеств. Суриков не смог поступить в Академию, и в мае-июле 1869 года учился в Санкт-Петербургской рисовальной школе Общества поощрения художников. Осенью 1869 года Василий Иванович сдал экзамены, стал вольнослушателем Академии художеств, а через год был зачислен воспитанником.</a:t>
            </a:r>
          </a:p>
          <a:p>
            <a:pPr algn="ctr">
              <a:buNone/>
            </a:pP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4896162"/>
            <a:ext cx="8424936" cy="1701189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900" b="1" i="1" dirty="0" smtClean="0">
                <a:solidFill>
                  <a:srgbClr val="FFFF00"/>
                </a:solidFill>
                <a:latin typeface="Constantia" pitchFamily="18" charset="0"/>
              </a:rPr>
              <a:t>"Вид </a:t>
            </a:r>
            <a:r>
              <a:rPr lang="ru-RU" altLang="ru-RU" sz="2900" b="1" i="1" dirty="0">
                <a:solidFill>
                  <a:srgbClr val="FFFF00"/>
                </a:solidFill>
                <a:latin typeface="Constantia" pitchFamily="18" charset="0"/>
              </a:rPr>
              <a:t>памятника Петру I на Сенатской площади" (1870) -первая самостоятельная картина Сурикова. С нею он дебютировал на академической выставке </a:t>
            </a:r>
            <a:r>
              <a:rPr lang="ru-RU" altLang="ru-RU" sz="2400" dirty="0"/>
              <a:t/>
            </a:r>
            <a:br>
              <a:rPr lang="ru-RU" altLang="ru-RU" sz="2400" dirty="0"/>
            </a:br>
            <a:endParaRPr lang="ru-RU" sz="2400" dirty="0"/>
          </a:p>
        </p:txBody>
      </p:sp>
      <p:pic>
        <p:nvPicPr>
          <p:cNvPr id="2050" name="Picture 2" descr="C:\Users\Angela\Desktop\Surikov_horse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6900"/>
            <a:ext cx="6408712" cy="4699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772</TotalTime>
  <Words>333</Words>
  <Application>Microsoft Office PowerPoint</Application>
  <PresentationFormat>Экран (4:3)</PresentationFormat>
  <Paragraphs>49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</vt:lpstr>
      <vt:lpstr>Constantia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"Вид памятника Петру I на Сенатской площади" (1870) -первая самостоятельная картина Сурикова. С нею он дебютировал на академической выставке  </vt:lpstr>
      <vt:lpstr> </vt:lpstr>
      <vt:lpstr>Презентация PowerPoint</vt:lpstr>
      <vt:lpstr>В 1881 году Суриков сделал первый эскиз «Боярыни Морозовой», в 1884 году начал работать над картиной.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Суриков с 1908 года пишет картину «Посещение царевной женского монастыря» (1912 год). Прототипами царевны стали внучка художника Наталья Кончаловская.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Суриков Василий Иванович</dc:title>
  <dc:creator>Angela</dc:creator>
  <cp:lastModifiedBy>User</cp:lastModifiedBy>
  <cp:revision>69</cp:revision>
  <dcterms:created xsi:type="dcterms:W3CDTF">2015-03-24T16:37:19Z</dcterms:created>
  <dcterms:modified xsi:type="dcterms:W3CDTF">2023-01-26T15:18:52Z</dcterms:modified>
</cp:coreProperties>
</file>