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5" r:id="rId3"/>
    <p:sldId id="259" r:id="rId4"/>
    <p:sldId id="266" r:id="rId5"/>
    <p:sldId id="260" r:id="rId6"/>
    <p:sldId id="268" r:id="rId7"/>
    <p:sldId id="262" r:id="rId8"/>
    <p:sldId id="276" r:id="rId9"/>
    <p:sldId id="263" r:id="rId10"/>
    <p:sldId id="261" r:id="rId11"/>
    <p:sldId id="269" r:id="rId12"/>
    <p:sldId id="271" r:id="rId13"/>
    <p:sldId id="272" r:id="rId14"/>
    <p:sldId id="258" r:id="rId15"/>
    <p:sldId id="270" r:id="rId16"/>
    <p:sldId id="27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5543-810D-4519-B516-8973C6113C62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469A-B96E-4838-95A4-756BF731F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642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5543-810D-4519-B516-8973C6113C62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469A-B96E-4838-95A4-756BF731F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548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5543-810D-4519-B516-8973C6113C62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469A-B96E-4838-95A4-756BF731F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657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5543-810D-4519-B516-8973C6113C62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469A-B96E-4838-95A4-756BF731F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40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5543-810D-4519-B516-8973C6113C62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469A-B96E-4838-95A4-756BF731F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11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5543-810D-4519-B516-8973C6113C62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469A-B96E-4838-95A4-756BF731F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769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5543-810D-4519-B516-8973C6113C62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469A-B96E-4838-95A4-756BF731F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396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5543-810D-4519-B516-8973C6113C62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469A-B96E-4838-95A4-756BF731F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988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5543-810D-4519-B516-8973C6113C62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469A-B96E-4838-95A4-756BF731F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23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5543-810D-4519-B516-8973C6113C62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469A-B96E-4838-95A4-756BF731F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537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5543-810D-4519-B516-8973C6113C62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469A-B96E-4838-95A4-756BF731F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333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A5543-810D-4519-B516-8973C6113C62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E469A-B96E-4838-95A4-756BF731F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749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1886" y="373224"/>
            <a:ext cx="1125271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«Диалог поэта и искусства»</a:t>
            </a:r>
          </a:p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 Расула Гамзатова 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музыке и изобразительном искусстве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72604" y="5038531"/>
            <a:ext cx="45999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</a:rPr>
              <a:t>Подготовила 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преподаватель ДШИ №12 г. Воронеж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Красавина С.С.</a:t>
            </a:r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661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9100" y="304800"/>
            <a:ext cx="1140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1986 году в селе Гуниб в Дагестане, на родине Расула Гамзатова воздвигнут монумент, посвящённый памяти воинов.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Открывали этот памятник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 Расул Гамзатов и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композитор Ян Френкель –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авторы песни «Журавли»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9144" y="5785588"/>
            <a:ext cx="5371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в селе Гуниб (Дагестан)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727" y="1113366"/>
            <a:ext cx="5439747" cy="5439747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001602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476" y="272270"/>
            <a:ext cx="3956647" cy="5809992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3501" y="2759654"/>
            <a:ext cx="4426080" cy="3322608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169695" y="6239298"/>
            <a:ext cx="9852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Мемориал семьи Володичкиных в  поселке Алексеевка Самарской области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03845" y="272270"/>
            <a:ext cx="59184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Мать Прасковья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Володичкина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окружении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девяти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журавлей – девяти сыновей,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ушедших на фронт - 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 ожидания и веры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Сыновей она так и не дождалась.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597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" y="317500"/>
            <a:ext cx="8623300" cy="5745274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209800" y="6172200"/>
            <a:ext cx="772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Невский мемориал «Журавли» в Санкт - Петербурге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386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83" y="342899"/>
            <a:ext cx="8105792" cy="617220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8851900" y="444500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в г. Видное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Московская область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948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94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2" t="17102" r="47102" b="4367"/>
          <a:stretch/>
        </p:blipFill>
        <p:spPr>
          <a:xfrm>
            <a:off x="567354" y="1544476"/>
            <a:ext cx="3601616" cy="4488024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67354" y="6171374"/>
            <a:ext cx="3629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в Луганске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9249" y="205273"/>
            <a:ext cx="114953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Белые журавли Г. Гамзатова перелетели границы стран и континентов и навеки запечатлены в десятках памятников по всему миру – в России, Украине, Узбекистане, Израиле, Японии, США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16" r="2778" b="24630"/>
          <a:stretch/>
        </p:blipFill>
        <p:spPr>
          <a:xfrm>
            <a:off x="6182438" y="1184988"/>
            <a:ext cx="4708566" cy="4488024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6794500" y="5801667"/>
            <a:ext cx="4737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в Узбекистане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239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900" y="431800"/>
            <a:ext cx="8686800" cy="579120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765300" y="6223000"/>
            <a:ext cx="878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в Словении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006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120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2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063273" y="2828836"/>
            <a:ext cx="4917233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умрем, людей бессмертных нет,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это все известно и не ново.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мы живем, чтобы оставить след: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 иль тропинку, дерево иль слово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smtClean="0">
                <a:solidFill>
                  <a:schemeClr val="bg1"/>
                </a:solidFill>
              </a:rPr>
              <a:t>                                                           </a:t>
            </a:r>
            <a:r>
              <a:rPr lang="ru-RU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Гамзатов</a:t>
            </a:r>
            <a:endParaRPr lang="ru-RU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300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192" y="307910"/>
            <a:ext cx="1147665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8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 2023 года исполнилось 100 лет со дня рождения народного поэта Дагестана, прозаика, переводчика, публициста, общественного деятеля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Расула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Гамзатовича Гамзатова.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Его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 любят и почитают во всем мире. Перу Расула Гамзатова принадлежат десятки проникновенных стихов на аварском и русском языках, обогативших русскую и мировую культуру, он создал замечательные поэмы, сонеты, послания, афористические надписи, философские эссе.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Творчество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Р. Гамзатова сыграло большую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развитии дагестанской литературы,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жанров искусства - живописи,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кинематографа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театра, скульптуры,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книжной графики.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Р. Гамзатову в Махачкале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345" y="2985425"/>
            <a:ext cx="4975549" cy="3731662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472823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19878" y="447869"/>
            <a:ext cx="114953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Женская тема тесно переплетается с темой материнства, свойственной всему творчеству Расула Гамзатова. В поэзии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Гамзатова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 матери всегда сердечен, нежен, трогателен.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Сколько прекрасных слов сказано о ней, но поэт нашел новые, необыкновенные слова. Он не побоялся в выборе темы повториться. И оказалось, что его гимн матери зазвучал в мировой лирике.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178490" y="3750906"/>
            <a:ext cx="68113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«…Мать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умрет, и не изгладить шрамы,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Мать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умрет, и боли не унять.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Заклинаю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берегите маму,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Дети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мира, берегите мать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Расул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Гамзатов «Берегите матерей»</a:t>
            </a:r>
          </a:p>
        </p:txBody>
      </p:sp>
    </p:spTree>
    <p:extLst>
      <p:ext uri="{BB962C8B-B14F-4D97-AF65-F5344CB8AC3E}">
        <p14:creationId xmlns:p14="http://schemas.microsoft.com/office/powerpoint/2010/main" val="3348043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7829" y="410547"/>
            <a:ext cx="1121539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Во время поездки в Японию Расул Гамзатов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посетил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японской девочке, пострадавшей после атомного взрыва в Хиросиме. Эта девочка так хотела выздороветь, что верила в поверье: если смастерить оригами тысячу бумажных журавликов, то желание сбудется. Но не успела этого сделать…  Она умерла.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Поэт был потрясен этой историей. Тогда же, в Японии он получил телеграмму, в которой сообщалось о кончине его матери. Гамзатов вылетел в Москву, и в самолете, думая о матери, вспомнил умершего отца и погибших на войне братьев.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И еще он думал о хиросимской девочка с бумажными журавликами.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родилось стихотворение, которое начиналось этими строчками:</a:t>
            </a: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кажется порою, что джигиты,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кровавых не пришедшие полей,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могилах братских не были зарыты,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превратились в белых журавлей.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8273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3699" y="272218"/>
            <a:ext cx="4456374" cy="6354145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3144" y="2041774"/>
            <a:ext cx="3426249" cy="4584589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87960" y="425142"/>
            <a:ext cx="53277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японской девочке с журавлем в руках</a:t>
            </a:r>
          </a:p>
          <a:p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скульпторы: Кадзуо Кикути и Киёси Икэбэ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067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59837" y="410547"/>
            <a:ext cx="115326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Через три года друг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амзатова поэт и переводчик восточной поэзии Наум Гребнев перевёл это стихотворение на русский язык.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Композитор Ян Френкель написал песню на эти слова, а первым исполнителем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 певец Марк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Бернес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песня «Журавли» стала для него последней).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746" y="2325988"/>
            <a:ext cx="2213040" cy="3078747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8861" y="2664996"/>
            <a:ext cx="2267909" cy="3170195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3959" y="2325988"/>
            <a:ext cx="2274005" cy="3164098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650746" y="5598367"/>
            <a:ext cx="221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Расул Гамзатов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48861" y="6064898"/>
            <a:ext cx="2334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 Бернес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13959" y="5783033"/>
            <a:ext cx="2274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 Френкель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086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4563" y="979714"/>
            <a:ext cx="1146732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Песня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«Журавли» всегда звучит в дни, когда мы вспоминаем всех погибших </a:t>
            </a:r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полях сражений и подарившим нам жизнь и свободу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Творчество Р. Гамзатова оказалось на редкость благодатной почвой для рождения музыкальных произведений. Многие стихи поэта стали песнями. </a:t>
            </a:r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 ним тесно работали многие известные композиторы, в том числе </a:t>
            </a:r>
          </a:p>
          <a:p>
            <a:pPr lvl="0" algn="ctr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Дмитрий Кабалевский, Ян Френкель, Раймонд Паулс, </a:t>
            </a:r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Юрий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Антонов,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Александра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Пахмутова, </a:t>
            </a:r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исполнителей его песен — </a:t>
            </a:r>
          </a:p>
          <a:p>
            <a:pPr lvl="0" algn="ctr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Анна Герман, Галина Вишневская, Муслим Магомаев, Иосиф Кобзон, </a:t>
            </a:r>
          </a:p>
          <a:p>
            <a:pPr lvl="0" algn="ctr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Валерий Леонтьев, София Ротару, Вахтанг Кикабидзе 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117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3853" y="410547"/>
            <a:ext cx="114673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Через несколько лет после появления песни «Журавли» в СССР, в местах боёв 1941-1945 годов, стали возводить стелы и памятники, центральным образом которых были летящие журавли. Так журавли из песни стали символом памяти о погибших в Великую Отечественную войну. Это говорит о том, что всех нас объединяет память, общая история, общее родство.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53" y="2444620"/>
            <a:ext cx="5570586" cy="4179107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6237514" y="5423398"/>
            <a:ext cx="53184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Семи братьям Газдановым» 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селе Дзаурикау в Северной Осетии</a:t>
            </a:r>
          </a:p>
        </p:txBody>
      </p:sp>
    </p:spTree>
    <p:extLst>
      <p:ext uri="{BB962C8B-B14F-4D97-AF65-F5344CB8AC3E}">
        <p14:creationId xmlns:p14="http://schemas.microsoft.com/office/powerpoint/2010/main" val="5560302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800</Words>
  <Application>Microsoft Office PowerPoint</Application>
  <PresentationFormat>Широкоэкранный</PresentationFormat>
  <Paragraphs>93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32</cp:revision>
  <dcterms:created xsi:type="dcterms:W3CDTF">2023-09-07T17:49:48Z</dcterms:created>
  <dcterms:modified xsi:type="dcterms:W3CDTF">2023-09-10T13:32:01Z</dcterms:modified>
</cp:coreProperties>
</file>