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82" r:id="rId2"/>
    <p:sldId id="286" r:id="rId3"/>
    <p:sldId id="258" r:id="rId4"/>
    <p:sldId id="288" r:id="rId5"/>
    <p:sldId id="256" r:id="rId6"/>
    <p:sldId id="265" r:id="rId7"/>
    <p:sldId id="28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6" autoAdjust="0"/>
    <p:restoredTop sz="94660"/>
  </p:normalViewPr>
  <p:slideViewPr>
    <p:cSldViewPr>
      <p:cViewPr>
        <p:scale>
          <a:sx n="91" d="100"/>
          <a:sy n="91" d="100"/>
        </p:scale>
        <p:origin x="-1286" y="-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502AD-811D-4D9D-94FF-FB23B40E685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EB10C-78C7-48A9-9AB1-34D79E185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1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3EB10C-78C7-48A9-9AB1-34D79E185FC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23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3EB10C-78C7-48A9-9AB1-34D79E185FC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899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25922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             Уважаемые родители!</a:t>
            </a:r>
            <a:br>
              <a:rPr lang="ru-RU" sz="24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    Накануне праздника   «День Защитника Отечества»          </a:t>
            </a:r>
            <a:br>
              <a:rPr lang="ru-RU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       в детском саду проводится неделя на тему:  </a:t>
            </a:r>
            <a:br>
              <a:rPr lang="ru-RU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перевелись еще богатыри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на земле русской…»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423323" y="2815953"/>
            <a:ext cx="7306338" cy="404204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ЦЕЛЬЮ: </a:t>
            </a:r>
            <a:r>
              <a:rPr lang="ru-RU" sz="2000" b="1" dirty="0" smtClean="0"/>
              <a:t>воспитывать </a:t>
            </a:r>
            <a:r>
              <a:rPr lang="ru-RU" sz="2000" b="1" dirty="0"/>
              <a:t>чувство патриотизма,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расширять </a:t>
            </a:r>
            <a:r>
              <a:rPr lang="ru-RU" sz="2000" b="1" dirty="0"/>
              <a:t>представление  о Российской армии;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знакомить </a:t>
            </a:r>
            <a:r>
              <a:rPr lang="ru-RU" sz="2000" b="1" dirty="0"/>
              <a:t>с разными видами войск и боевой техники;      рассказать </a:t>
            </a:r>
            <a:r>
              <a:rPr lang="ru-RU" sz="2000" b="1" dirty="0" smtClean="0"/>
              <a:t> </a:t>
            </a:r>
            <a:r>
              <a:rPr lang="ru-RU" sz="2000" b="1" dirty="0"/>
              <a:t>о преемственности поколений защитников</a:t>
            </a:r>
          </a:p>
          <a:p>
            <a:r>
              <a:rPr lang="ru-RU" sz="2000" b="1" dirty="0"/>
              <a:t>       формировать у мальчиков стремление быть </a:t>
            </a:r>
            <a:r>
              <a:rPr lang="ru-RU" sz="2000" b="1" dirty="0" smtClean="0"/>
              <a:t>сильными</a:t>
            </a:r>
            <a:r>
              <a:rPr lang="ru-RU" sz="2000" b="1" dirty="0"/>
              <a:t> </a:t>
            </a:r>
            <a:r>
              <a:rPr lang="ru-RU" sz="2000" b="1" dirty="0" smtClean="0"/>
              <a:t>и смелыми</a:t>
            </a:r>
            <a:endParaRPr lang="ru-RU" sz="2000" b="1" dirty="0"/>
          </a:p>
          <a:p>
            <a:r>
              <a:rPr lang="ru-RU" sz="2000" b="1" dirty="0"/>
              <a:t>       воспитывать у девочек уважение к </a:t>
            </a:r>
            <a:r>
              <a:rPr lang="ru-RU" sz="2000" b="1" dirty="0" smtClean="0"/>
              <a:t>мальчикам, </a:t>
            </a:r>
            <a:r>
              <a:rPr lang="ru-RU" sz="2000" b="1" dirty="0"/>
              <a:t>как будущим    </a:t>
            </a:r>
            <a:r>
              <a:rPr lang="ru-RU" sz="2000" b="1" dirty="0" smtClean="0"/>
              <a:t>защитникам </a:t>
            </a:r>
            <a:r>
              <a:rPr lang="ru-RU" sz="2000" b="1" dirty="0"/>
              <a:t>Родины</a:t>
            </a:r>
            <a:r>
              <a:rPr lang="ru-RU" sz="2000" b="1" dirty="0" smtClean="0"/>
              <a:t>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5" y="31381"/>
            <a:ext cx="8286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855" y="6211887"/>
            <a:ext cx="8286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4" y="-13574"/>
            <a:ext cx="8286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067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8" y="260648"/>
            <a:ext cx="878611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79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44" y="260648"/>
            <a:ext cx="1109663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72326"/>
            <a:ext cx="7488832" cy="277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731" y="238881"/>
            <a:ext cx="8556269" cy="90872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16.февраля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истории праздника и былинных героев»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044" y="1052736"/>
            <a:ext cx="8668077" cy="864096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Сегодня мы беседуем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 истории праздника, о былинных  богатырях;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355976" y="1340768"/>
            <a:ext cx="4608512" cy="475252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нарисуем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богатырей по представлению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будем отгадывать загадки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 богатырях, богатырских доспехах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порассуждаем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на тему: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  Если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бы я был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богатырём…..</a:t>
            </a:r>
            <a:endParaRPr lang="ru-RU" sz="1800" b="1" dirty="0"/>
          </a:p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45044" y="3905672"/>
            <a:ext cx="4320480" cy="295232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Посмотрим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резентацию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на тему «Богатыри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земли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русской».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рочитаем былины о богатырях;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Просмотрим мультфильмы: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«Добрыня Никитич», «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Алеша»;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Попович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Тугарин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Змей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556101" cy="213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37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17 февраля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 День Великих полководцев»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4328220" cy="11521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Сегодня мы поговорим о великих полководцах.  Просмотрим презентацию  и  мультфильмы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4008" y="1196752"/>
            <a:ext cx="4041775" cy="151216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Рассмотрим  </a:t>
            </a:r>
            <a:r>
              <a:rPr lang="ru-RU" sz="1600" dirty="0">
                <a:solidFill>
                  <a:schemeClr val="tx1"/>
                </a:solidFill>
              </a:rPr>
              <a:t>картины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«Утро на Куликовом поле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  <a:r>
              <a:rPr lang="ru-RU" sz="1600" b="0" dirty="0"/>
              <a:t> </a:t>
            </a:r>
            <a:r>
              <a:rPr lang="ru-RU" sz="1600" dirty="0">
                <a:solidFill>
                  <a:schemeClr val="tx1"/>
                </a:solidFill>
              </a:rPr>
              <a:t>«Переход Суворова через Альпы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  <a:r>
              <a:rPr lang="ru-RU" sz="1600" b="0" dirty="0"/>
              <a:t> </a:t>
            </a:r>
            <a:r>
              <a:rPr lang="ru-RU" sz="1600" dirty="0">
                <a:solidFill>
                  <a:schemeClr val="tx1"/>
                </a:solidFill>
              </a:rPr>
              <a:t>«Взятие </a:t>
            </a:r>
            <a:r>
              <a:rPr lang="ru-RU" sz="1600" dirty="0" smtClean="0">
                <a:solidFill>
                  <a:schemeClr val="tx1"/>
                </a:solidFill>
              </a:rPr>
              <a:t>Рейхстага</a:t>
            </a:r>
            <a:r>
              <a:rPr lang="ru-RU" sz="1600" dirty="0">
                <a:solidFill>
                  <a:schemeClr val="tx1"/>
                </a:solidFill>
              </a:rPr>
              <a:t>».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Познакомимся и заучим  пословицы </a:t>
            </a:r>
            <a:r>
              <a:rPr lang="ru-RU" sz="1600" dirty="0">
                <a:solidFill>
                  <a:schemeClr val="tx1"/>
                </a:solidFill>
              </a:rPr>
              <a:t>о смелости и храбрости солдат.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51520" y="2514600"/>
            <a:ext cx="3888432" cy="3845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/>
              <a:t>А </a:t>
            </a:r>
            <a:r>
              <a:rPr lang="ru-RU" sz="2000" b="1" dirty="0"/>
              <a:t>вас, уважаемые родители, мы приглашаем поучаствовать в акции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« Армейский чемоданчик»</a:t>
            </a:r>
          </a:p>
          <a:p>
            <a:pPr marL="0" indent="0">
              <a:buNone/>
            </a:pPr>
            <a:r>
              <a:rPr lang="ru-RU" sz="2000" b="1" dirty="0"/>
              <a:t>Ребятам будет интересно рассмотреть солдатские ремни, береты, фуражки, значки, погоны и т.д. </a:t>
            </a:r>
          </a:p>
          <a:p>
            <a:pPr marL="0" indent="0">
              <a:buNone/>
            </a:pPr>
            <a:r>
              <a:rPr lang="ru-RU" sz="2000" b="1" dirty="0"/>
              <a:t>( мы гарантируем вам , что все вернём)</a:t>
            </a:r>
          </a:p>
          <a:p>
            <a:endParaRPr lang="ru-RU" dirty="0"/>
          </a:p>
        </p:txBody>
      </p:sp>
      <p:pic>
        <p:nvPicPr>
          <p:cNvPr id="2051" name="Picture 3" descr="C:\Users\Детский сад № 103\Desktop\159419240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3254" y="3068960"/>
            <a:ext cx="475252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93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48" y="260648"/>
            <a:ext cx="936000" cy="729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716" y="4583067"/>
            <a:ext cx="2828284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83568" y="22995"/>
            <a:ext cx="8081187" cy="9577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февраля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бы в армию пошел, пусть меня научат»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052737"/>
            <a:ext cx="4040188" cy="3600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этот день: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3"/>
          </p:nvPr>
        </p:nvSpPr>
        <p:spPr>
          <a:xfrm>
            <a:off x="5158848" y="3861048"/>
            <a:ext cx="3733631" cy="392319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>
                <a:solidFill>
                  <a:schemeClr val="tx1"/>
                </a:solidFill>
              </a:rPr>
              <a:t>А также </a:t>
            </a:r>
            <a:r>
              <a:rPr lang="ru-RU" sz="2000" dirty="0" smtClean="0">
                <a:solidFill>
                  <a:schemeClr val="tx1"/>
                </a:solidFill>
              </a:rPr>
              <a:t>будем играть </a:t>
            </a:r>
            <a:r>
              <a:rPr lang="ru-RU" sz="2000" dirty="0">
                <a:solidFill>
                  <a:schemeClr val="tx1"/>
                </a:solidFill>
              </a:rPr>
              <a:t>в сюжетно-ролевые и подвижные игры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b="0" dirty="0"/>
          </a:p>
          <a:p>
            <a:endParaRPr lang="ru-RU" sz="2000" b="0" dirty="0" smtClean="0"/>
          </a:p>
          <a:p>
            <a:endParaRPr lang="ru-RU" sz="2000" b="0" dirty="0"/>
          </a:p>
        </p:txBody>
      </p:sp>
      <p:sp>
        <p:nvSpPr>
          <p:cNvPr id="17" name="Объект 14"/>
          <p:cNvSpPr>
            <a:spLocks noGrp="1"/>
          </p:cNvSpPr>
          <p:nvPr>
            <p:ph sz="quarter" idx="2"/>
          </p:nvPr>
        </p:nvSpPr>
        <p:spPr>
          <a:xfrm>
            <a:off x="179512" y="1412776"/>
            <a:ext cx="4464496" cy="388843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Поговорим о современной армии</a:t>
            </a:r>
          </a:p>
          <a:p>
            <a:r>
              <a:rPr lang="ru-RU" dirty="0" smtClean="0"/>
              <a:t>рассмотрим иллюстрации: </a:t>
            </a:r>
            <a:r>
              <a:rPr lang="ru-RU" dirty="0"/>
              <a:t>«Представители родов войск», «Военная техника».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проведём беседу</a:t>
            </a:r>
            <a:r>
              <a:rPr lang="ru-RU" b="1" dirty="0">
                <a:solidFill>
                  <a:srgbClr val="C00000"/>
                </a:solidFill>
              </a:rPr>
              <a:t> «Мы не воюем, мы защищаем».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sz="2400" dirty="0" smtClean="0"/>
              <a:t> В </a:t>
            </a:r>
            <a:r>
              <a:rPr lang="ru-RU" sz="2400" dirty="0"/>
              <a:t>старшей группе № 1 и </a:t>
            </a:r>
            <a:r>
              <a:rPr lang="ru-RU" sz="2400" dirty="0" smtClean="0"/>
              <a:t>подготовительной</a:t>
            </a:r>
            <a:r>
              <a:rPr lang="ru-RU" dirty="0"/>
              <a:t> </a:t>
            </a:r>
            <a:r>
              <a:rPr lang="ru-RU" sz="2400" dirty="0" smtClean="0"/>
              <a:t>группе </a:t>
            </a:r>
            <a:r>
              <a:rPr lang="ru-RU" sz="2400" dirty="0"/>
              <a:t>№1 пройдут  музыкально- спортивные развлечения ко  «Дню Защитника Отечества».</a:t>
            </a:r>
          </a:p>
          <a:p>
            <a:endParaRPr lang="ru-RU" sz="2400" dirty="0"/>
          </a:p>
        </p:txBody>
      </p:sp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600400" cy="248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5683" y="5517232"/>
            <a:ext cx="52565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Уважаемые родители!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Просьба </a:t>
            </a:r>
            <a:r>
              <a:rPr lang="ru-RU" b="1" dirty="0">
                <a:solidFill>
                  <a:srgbClr val="C00000"/>
                </a:solidFill>
              </a:rPr>
              <a:t>принести фотографии с места службы  пап, дедушек </a:t>
            </a:r>
            <a:r>
              <a:rPr lang="ru-RU" b="1" dirty="0" smtClean="0">
                <a:solidFill>
                  <a:srgbClr val="C00000"/>
                </a:solidFill>
              </a:rPr>
              <a:t>или </a:t>
            </a:r>
            <a:r>
              <a:rPr lang="ru-RU" b="1" dirty="0">
                <a:solidFill>
                  <a:srgbClr val="C00000"/>
                </a:solidFill>
              </a:rPr>
              <a:t>ближайших </a:t>
            </a:r>
            <a:r>
              <a:rPr lang="ru-RU" b="1" dirty="0" smtClean="0">
                <a:solidFill>
                  <a:srgbClr val="C00000"/>
                </a:solidFill>
              </a:rPr>
              <a:t>родственников. 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882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07950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83529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294" y="389878"/>
            <a:ext cx="7989587" cy="6480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февраля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64" y="1556792"/>
            <a:ext cx="8229600" cy="1800200"/>
          </a:xfrm>
        </p:spPr>
        <p:txBody>
          <a:bodyPr>
            <a:normAutofit fontScale="92500"/>
          </a:bodyPr>
          <a:lstStyle/>
          <a:p>
            <a:r>
              <a:rPr lang="ru-RU" sz="2000" dirty="0" smtClean="0"/>
              <a:t>Сегодня мы просмотрим подборку  </a:t>
            </a:r>
            <a:r>
              <a:rPr lang="ru-RU" sz="2000" dirty="0"/>
              <a:t>фото «Мой папа (дедушка) солдат» Послушаем рассказы </a:t>
            </a:r>
            <a:r>
              <a:rPr lang="ru-RU" sz="2000" dirty="0" smtClean="0"/>
              <a:t>детей</a:t>
            </a:r>
            <a:endParaRPr lang="ru-RU" sz="2000" dirty="0"/>
          </a:p>
          <a:p>
            <a:r>
              <a:rPr lang="ru-RU" sz="2000" dirty="0" smtClean="0"/>
              <a:t>В старшей группе №2 и подготовительной №2 пройдут  </a:t>
            </a:r>
            <a:r>
              <a:rPr lang="ru-RU" sz="2000" dirty="0"/>
              <a:t>музыкально- спортивные </a:t>
            </a:r>
            <a:r>
              <a:rPr lang="ru-RU" sz="2000" dirty="0" smtClean="0"/>
              <a:t>развлечения ко  </a:t>
            </a:r>
            <a:r>
              <a:rPr lang="ru-RU" sz="2000" dirty="0"/>
              <a:t>«</a:t>
            </a:r>
            <a:r>
              <a:rPr lang="ru-RU" sz="2000" dirty="0" smtClean="0"/>
              <a:t>Дню </a:t>
            </a:r>
            <a:r>
              <a:rPr lang="ru-RU" sz="2000" dirty="0"/>
              <a:t>Защитника Отечества».</a:t>
            </a:r>
          </a:p>
          <a:p>
            <a:pPr marL="0" indent="0">
              <a:buNone/>
            </a:pPr>
            <a:r>
              <a:rPr lang="ru-RU" sz="2000" dirty="0"/>
              <a:t>  </a:t>
            </a:r>
          </a:p>
          <a:p>
            <a:endParaRPr lang="ru-RU" sz="2800" b="1" dirty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851161"/>
            <a:ext cx="64807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мужества ,смелости и отваги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57613" y="3212976"/>
            <a:ext cx="810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 второй половине дня ребята посетят выставку «Армейский чемоданчик»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7629" y="3688473"/>
            <a:ext cx="8392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</a:t>
            </a:r>
            <a:r>
              <a:rPr lang="ru-RU" dirty="0" smtClean="0"/>
              <a:t> начнут  оформлять стенгазету с поздравлениями для  нашей войсковой части.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646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04" y="3784903"/>
            <a:ext cx="86518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107950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587" y="274638"/>
            <a:ext cx="7580213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20 февраля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подарков защитникам Отечества</a:t>
            </a:r>
            <a:endParaRPr lang="ru-RU" sz="31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972" y="5683924"/>
            <a:ext cx="868043" cy="10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821324"/>
            <a:ext cx="1044000" cy="88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00" y="3645024"/>
            <a:ext cx="679015" cy="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999365"/>
            <a:ext cx="1260000" cy="708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942705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222" y="5973935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914" y="4869160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7" y="2691908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7" y="4932709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7" y="3078466"/>
            <a:ext cx="12620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74" y="1334548"/>
            <a:ext cx="86518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815185"/>
            <a:ext cx="6762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0" y="1859216"/>
            <a:ext cx="1042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7" y="5843687"/>
            <a:ext cx="10429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09771" y="4110275"/>
            <a:ext cx="58563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Сегодня мы поговорим </a:t>
            </a:r>
            <a:r>
              <a:rPr lang="ru-RU" b="1" dirty="0"/>
              <a:t>об истории  войсковой части, которая находится на территории г. Лиски, </a:t>
            </a:r>
            <a:r>
              <a:rPr lang="ru-RU" b="1" dirty="0" smtClean="0"/>
              <a:t> </a:t>
            </a:r>
            <a:r>
              <a:rPr lang="ru-RU" b="1" dirty="0" smtClean="0"/>
              <a:t>закончим работу над стенгазетами и передадим их </a:t>
            </a:r>
            <a:r>
              <a:rPr lang="ru-RU" b="1" dirty="0" smtClean="0"/>
              <a:t>военнослужащим</a:t>
            </a:r>
            <a:r>
              <a:rPr lang="ru-RU" b="1" dirty="0"/>
              <a:t> </a:t>
            </a:r>
            <a:r>
              <a:rPr lang="ru-RU" b="1" dirty="0" smtClean="0"/>
              <a:t>для торжественного вручения 23 февраля.</a:t>
            </a:r>
            <a:r>
              <a:rPr lang="ru-RU" b="1" dirty="0" smtClean="0"/>
              <a:t> 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65331" y="1589291"/>
            <a:ext cx="6989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Уважаемые </a:t>
            </a:r>
            <a:r>
              <a:rPr lang="ru-RU" b="1" smtClean="0"/>
              <a:t>родители!</a:t>
            </a:r>
          </a:p>
          <a:p>
            <a:pPr algn="ctr"/>
            <a:endParaRPr lang="ru-RU" b="1" smtClean="0"/>
          </a:p>
          <a:p>
            <a:pPr algn="ctr"/>
            <a:r>
              <a:rPr lang="ru-RU" b="1" dirty="0" smtClean="0"/>
              <a:t>БОЛЬШОЕ </a:t>
            </a:r>
            <a:r>
              <a:rPr lang="ru-RU" b="1" dirty="0" smtClean="0"/>
              <a:t>СПАСИБО ВСЕМ, КТО ПРИНЕС СВОИ ЛИЧНЫЕ ВЕЩИ ДЛЯ ВЫСТАВКИ « АРМЕЙСКИЙ ЧЕМОДАНЧИК»</a:t>
            </a:r>
          </a:p>
          <a:p>
            <a:r>
              <a:rPr lang="ru-RU" b="1" dirty="0" smtClean="0"/>
              <a:t>Дети смогли рассмотреть шинель, китель, примерить настоящие  пилотки, бескозырки, берет  десантника и даже будёновку!</a:t>
            </a:r>
            <a:endParaRPr lang="ru-RU" b="1" dirty="0"/>
          </a:p>
          <a:p>
            <a:r>
              <a:rPr lang="ru-RU" b="1" dirty="0"/>
              <a:t>П</a:t>
            </a:r>
            <a:r>
              <a:rPr lang="ru-RU" b="1" dirty="0" smtClean="0"/>
              <a:t>одержать </a:t>
            </a:r>
            <a:r>
              <a:rPr lang="ru-RU" b="1" dirty="0"/>
              <a:t>в руках ордена и медали, </a:t>
            </a:r>
            <a:r>
              <a:rPr lang="ru-RU" b="1" dirty="0" smtClean="0"/>
              <a:t>монокль, фляжку, солдатские ремни, а </a:t>
            </a:r>
            <a:r>
              <a:rPr lang="ru-RU" b="1" dirty="0"/>
              <a:t>также полистать дембельский </a:t>
            </a:r>
            <a:r>
              <a:rPr lang="ru-RU" b="1" dirty="0" smtClean="0"/>
              <a:t>альбом.</a:t>
            </a:r>
            <a:r>
              <a:rPr lang="ru-RU" b="1" dirty="0"/>
              <a:t> 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49016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2771</TotalTime>
  <Words>411</Words>
  <Application>Microsoft Office PowerPoint</Application>
  <PresentationFormat>Экран (4:3)</PresentationFormat>
  <Paragraphs>61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                               Уважаемые родители!                       Накануне праздника   «День Защитника Отечества»                                    в детском саду проводится неделя на тему:                    «Не перевелись еще богатыри                           на земле русской…» </vt:lpstr>
      <vt:lpstr>Презентация PowerPoint</vt:lpstr>
      <vt:lpstr>16.февраля «День истории праздника и былинных героев»</vt:lpstr>
      <vt:lpstr>17 февраля  « День Великих полководцев»</vt:lpstr>
      <vt:lpstr>18 февраля «Я бы в армию пошел, пусть меня научат»</vt:lpstr>
      <vt:lpstr>                            19 февраля   </vt:lpstr>
      <vt:lpstr> 20 февраля День подарков защитникам Отечества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№103</dc:creator>
  <cp:lastModifiedBy>Детский сад № 103</cp:lastModifiedBy>
  <cp:revision>90</cp:revision>
  <dcterms:created xsi:type="dcterms:W3CDTF">2021-02-02T06:17:28Z</dcterms:created>
  <dcterms:modified xsi:type="dcterms:W3CDTF">2021-02-25T08:31:39Z</dcterms:modified>
</cp:coreProperties>
</file>