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99" r:id="rId2"/>
    <p:sldId id="256" r:id="rId3"/>
    <p:sldId id="286" r:id="rId4"/>
    <p:sldId id="287" r:id="rId5"/>
    <p:sldId id="290" r:id="rId6"/>
    <p:sldId id="257" r:id="rId7"/>
    <p:sldId id="275" r:id="rId8"/>
    <p:sldId id="274" r:id="rId9"/>
    <p:sldId id="281" r:id="rId10"/>
    <p:sldId id="266" r:id="rId11"/>
    <p:sldId id="267" r:id="rId12"/>
    <p:sldId id="260" r:id="rId13"/>
    <p:sldId id="259" r:id="rId14"/>
    <p:sldId id="270" r:id="rId15"/>
    <p:sldId id="269" r:id="rId16"/>
    <p:sldId id="268" r:id="rId17"/>
    <p:sldId id="272" r:id="rId18"/>
    <p:sldId id="283" r:id="rId19"/>
    <p:sldId id="273" r:id="rId20"/>
    <p:sldId id="296" r:id="rId21"/>
    <p:sldId id="258" r:id="rId22"/>
    <p:sldId id="284" r:id="rId23"/>
    <p:sldId id="276" r:id="rId24"/>
    <p:sldId id="288" r:id="rId25"/>
    <p:sldId id="291" r:id="rId26"/>
    <p:sldId id="292" r:id="rId27"/>
    <p:sldId id="297" r:id="rId28"/>
    <p:sldId id="293" r:id="rId29"/>
    <p:sldId id="294" r:id="rId30"/>
    <p:sldId id="295" r:id="rId31"/>
    <p:sldId id="271" r:id="rId32"/>
    <p:sldId id="261" r:id="rId33"/>
    <p:sldId id="280" r:id="rId34"/>
    <p:sldId id="277" r:id="rId35"/>
    <p:sldId id="278" r:id="rId36"/>
    <p:sldId id="279" r:id="rId37"/>
    <p:sldId id="289" r:id="rId38"/>
    <p:sldId id="298" r:id="rId39"/>
    <p:sldId id="262" r:id="rId40"/>
    <p:sldId id="263" r:id="rId41"/>
    <p:sldId id="264" r:id="rId42"/>
    <p:sldId id="265" r:id="rId43"/>
    <p:sldId id="285" r:id="rId4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212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9476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411332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907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19663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837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5607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974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6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966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941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9040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856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3276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66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905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4C86E-DD2A-445C-A8F8-D5EA4F587921}" type="datetimeFigureOut">
              <a:rPr lang="ru-RU" smtClean="0"/>
              <a:pPr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84C95CB-2841-40E1-A935-04A607D174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15120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8880" y="609600"/>
            <a:ext cx="7785462" cy="13208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Детский сад №103 ОАО «РЖД»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2746147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Century" pitchFamily="18" charset="0"/>
              </a:rPr>
              <a:t>ПРОЕКТ</a:t>
            </a:r>
          </a:p>
          <a:p>
            <a:pPr algn="ctr"/>
            <a:r>
              <a:rPr lang="ru-RU" sz="4800" dirty="0" smtClean="0"/>
              <a:t>« </a:t>
            </a:r>
            <a:r>
              <a:rPr lang="ru-RU" sz="3600" dirty="0" smtClean="0">
                <a:latin typeface="Book Antiqua" pitchFamily="18" charset="0"/>
              </a:rPr>
              <a:t>ПРИРОДА    </a:t>
            </a:r>
          </a:p>
          <a:p>
            <a:pPr lvl="3" algn="ctr"/>
            <a:r>
              <a:rPr lang="ru-RU" sz="3600" dirty="0" smtClean="0">
                <a:latin typeface="Book Antiqua" pitchFamily="18" charset="0"/>
              </a:rPr>
              <a:t> ВОРОНЕЖСКОГО КРАЯ»</a:t>
            </a:r>
            <a:endParaRPr lang="ru-RU" sz="3600" dirty="0"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35535" y="4791082"/>
            <a:ext cx="3493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Разработчики : Лычагина Ж.Н.</a:t>
            </a:r>
          </a:p>
          <a:p>
            <a:r>
              <a:rPr lang="ru-RU" dirty="0" err="1" smtClean="0"/>
              <a:t>Богушова</a:t>
            </a:r>
            <a:r>
              <a:rPr lang="ru-RU" dirty="0" smtClean="0"/>
              <a:t> М.В.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92536" y="6074229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Лиски  2021г.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1440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,</a:t>
            </a:r>
            <a:endParaRPr lang="ru-RU" sz="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22" y="107440"/>
            <a:ext cx="4964954" cy="6619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1738" y="107440"/>
            <a:ext cx="4964955" cy="6619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5790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,</a:t>
            </a:r>
            <a:endParaRPr lang="ru-RU" sz="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161100"/>
            <a:ext cx="5022674" cy="6696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9726" y="161100"/>
            <a:ext cx="5001768" cy="666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1800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0"/>
            <a:ext cx="5150301" cy="6867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3686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5769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0"/>
            <a:ext cx="514349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0833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628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,</a:t>
            </a:r>
            <a:endParaRPr lang="ru-RU" sz="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324" y="98838"/>
            <a:ext cx="4912804" cy="6650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3026" y="98838"/>
            <a:ext cx="4988052" cy="6650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8499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,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175" y="0"/>
            <a:ext cx="3840521" cy="6827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77" t="118" r="12054"/>
          <a:stretch/>
        </p:blipFill>
        <p:spPr>
          <a:xfrm>
            <a:off x="6282205" y="79210"/>
            <a:ext cx="3930581" cy="6748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5189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,</a:t>
            </a:r>
            <a:endParaRPr lang="ru-RU" sz="8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0"/>
            <a:ext cx="5013920" cy="6685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2795" y="0"/>
            <a:ext cx="5013921" cy="6685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4619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328" y="249381"/>
            <a:ext cx="5039591" cy="5891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3208" y="779317"/>
            <a:ext cx="5787735" cy="5756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2712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101" y="158731"/>
            <a:ext cx="6941126" cy="6584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2535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619" y="0"/>
            <a:ext cx="10338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397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" y="0"/>
            <a:ext cx="10204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892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3945" y="581891"/>
            <a:ext cx="8863446" cy="5413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6837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309" y="0"/>
            <a:ext cx="51434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14159" y="11430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4584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714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7614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2933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992" y="0"/>
            <a:ext cx="57669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9072" y="0"/>
            <a:ext cx="598516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169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191" y="366369"/>
            <a:ext cx="10588336" cy="6169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4423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209" y="1163782"/>
            <a:ext cx="6026727" cy="5255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93" r="4275" b="3760"/>
          <a:stretch/>
        </p:blipFill>
        <p:spPr>
          <a:xfrm>
            <a:off x="6525491" y="428914"/>
            <a:ext cx="5434445" cy="4922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276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394"/>
          <a:stretch/>
        </p:blipFill>
        <p:spPr>
          <a:xfrm>
            <a:off x="6161809" y="0"/>
            <a:ext cx="6030191" cy="518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587"/>
          <a:stretch/>
        </p:blipFill>
        <p:spPr>
          <a:xfrm>
            <a:off x="283586" y="2068657"/>
            <a:ext cx="5763924" cy="455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049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36" y="644235"/>
            <a:ext cx="6016337" cy="5860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7505" y="644236"/>
            <a:ext cx="5295900" cy="5860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58243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7073" y="550718"/>
            <a:ext cx="8603672" cy="5787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2063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5964" y="0"/>
            <a:ext cx="1068185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1198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6518" y="280555"/>
            <a:ext cx="9757064" cy="6099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0174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725"/>
          <a:stretch/>
        </p:blipFill>
        <p:spPr>
          <a:xfrm>
            <a:off x="1371600" y="363682"/>
            <a:ext cx="9164782" cy="5953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2716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4513" y="280555"/>
            <a:ext cx="5165796" cy="5985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5781" y="280555"/>
            <a:ext cx="6203373" cy="6359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2831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803391" cy="4340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03392" y="1670304"/>
            <a:ext cx="6388608" cy="5102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6029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1436" y="0"/>
            <a:ext cx="956656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5559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373" y="0"/>
            <a:ext cx="11378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288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9628" y="95250"/>
            <a:ext cx="5039157" cy="6762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248" y="0"/>
            <a:ext cx="498824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1022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705" y="0"/>
            <a:ext cx="492901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0926" y="103910"/>
            <a:ext cx="67333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338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327" y="187036"/>
            <a:ext cx="11066318" cy="6670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3118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4791" y="0"/>
            <a:ext cx="1044286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979230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>
                <a:solidFill>
                  <a:schemeClr val="accent2">
                    <a:lumMod val="50000"/>
                  </a:schemeClr>
                </a:solidFill>
              </a:rPr>
              <a:t>,</a:t>
            </a:r>
            <a:endParaRPr lang="ru-RU" sz="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581468"/>
            <a:ext cx="3957398" cy="5276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7398" y="121920"/>
            <a:ext cx="3864102" cy="5152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8093" y="1496854"/>
            <a:ext cx="4084320" cy="5445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7875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982" y="457200"/>
            <a:ext cx="11139054" cy="605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1631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,</a:t>
            </a:r>
            <a:endParaRPr lang="ru-RU" sz="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683" y="124525"/>
            <a:ext cx="4385648" cy="3289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0432" y="3413761"/>
            <a:ext cx="4559808" cy="3419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62982" y="124847"/>
            <a:ext cx="4385219" cy="3288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9989" y="3413761"/>
            <a:ext cx="4692683" cy="3519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5184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,</a:t>
            </a:r>
            <a:endParaRPr lang="ru-RU" sz="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02" y="868235"/>
            <a:ext cx="3306325" cy="4852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18337" y="779732"/>
            <a:ext cx="3721608" cy="4962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1964" y="27868"/>
            <a:ext cx="4379067" cy="3284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9881" y="3340036"/>
            <a:ext cx="4589803" cy="3442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8078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800" dirty="0" smtClean="0"/>
              <a:t>,</a:t>
            </a:r>
            <a:endParaRPr lang="ru-RU" sz="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334" y="303710"/>
            <a:ext cx="4693920" cy="6258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05728" y="337240"/>
            <a:ext cx="4668774" cy="6225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6202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9545" y="0"/>
            <a:ext cx="11014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34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1" y="0"/>
            <a:ext cx="1103514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4813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233" r="-697" b="27478"/>
          <a:stretch/>
        </p:blipFill>
        <p:spPr>
          <a:xfrm>
            <a:off x="0" y="0"/>
            <a:ext cx="12192000" cy="6940793"/>
          </a:xfrm>
        </p:spPr>
      </p:pic>
    </p:spTree>
    <p:extLst>
      <p:ext uri="{BB962C8B-B14F-4D97-AF65-F5344CB8AC3E}">
        <p14:creationId xmlns:p14="http://schemas.microsoft.com/office/powerpoint/2010/main" xmlns="" val="228344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37" y="0"/>
            <a:ext cx="11274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9769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899" y="0"/>
            <a:ext cx="116897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08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191" y="0"/>
            <a:ext cx="9971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719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215</TotalTime>
  <Words>35</Words>
  <Application>Microsoft Office PowerPoint</Application>
  <PresentationFormat>Произвольный</PresentationFormat>
  <Paragraphs>16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Грань</vt:lpstr>
      <vt:lpstr>Детский сад №103 ОАО «РЖД»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,</vt:lpstr>
      <vt:lpstr>,</vt:lpstr>
      <vt:lpstr>Слайд 12</vt:lpstr>
      <vt:lpstr>Слайд 13</vt:lpstr>
      <vt:lpstr>,</vt:lpstr>
      <vt:lpstr>,</vt:lpstr>
      <vt:lpstr>,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,</vt:lpstr>
      <vt:lpstr>,</vt:lpstr>
      <vt:lpstr>,</vt:lpstr>
      <vt:lpstr>,</vt:lpstr>
      <vt:lpstr>Слайд 43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BoSS</dc:creator>
  <cp:lastModifiedBy>User</cp:lastModifiedBy>
  <cp:revision>25</cp:revision>
  <dcterms:created xsi:type="dcterms:W3CDTF">2018-06-03T15:42:56Z</dcterms:created>
  <dcterms:modified xsi:type="dcterms:W3CDTF">2022-10-25T08:10:08Z</dcterms:modified>
</cp:coreProperties>
</file>