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sldIdLst>
    <p:sldId id="256" r:id="rId5"/>
    <p:sldId id="257" r:id="rId6"/>
    <p:sldId id="272" r:id="rId7"/>
    <p:sldId id="258" r:id="rId8"/>
    <p:sldId id="274" r:id="rId9"/>
    <p:sldId id="260" r:id="rId10"/>
    <p:sldId id="261" r:id="rId11"/>
    <p:sldId id="275" r:id="rId12"/>
    <p:sldId id="262" r:id="rId13"/>
    <p:sldId id="264" r:id="rId14"/>
    <p:sldId id="276" r:id="rId15"/>
    <p:sldId id="265" r:id="rId16"/>
    <p:sldId id="266" r:id="rId17"/>
    <p:sldId id="263" r:id="rId18"/>
    <p:sldId id="267" r:id="rId19"/>
    <p:sldId id="278" r:id="rId20"/>
    <p:sldId id="281" r:id="rId21"/>
    <p:sldId id="283" r:id="rId22"/>
    <p:sldId id="279" r:id="rId23"/>
    <p:sldId id="280" r:id="rId24"/>
    <p:sldId id="282" r:id="rId25"/>
    <p:sldId id="284" r:id="rId26"/>
    <p:sldId id="27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4660"/>
  </p:normalViewPr>
  <p:slideViewPr>
    <p:cSldViewPr>
      <p:cViewPr varScale="1">
        <p:scale>
          <a:sx n="80" d="100"/>
          <a:sy n="80" d="100"/>
        </p:scale>
        <p:origin x="120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31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81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956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830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690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4292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533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14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23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7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08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8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3C7863-A1E7-4738-8956-4DA2FD9B63CD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08A7-55B3-463B-8B0A-615BB73ED4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2504" y="0"/>
            <a:ext cx="6631496" cy="2949352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0070C0"/>
                </a:solidFill>
                <a:latin typeface="RoscherkDL" pitchFamily="2" charset="0"/>
              </a:rPr>
              <a:t>П</a:t>
            </a:r>
            <a:r>
              <a:rPr lang="ru-RU" sz="4000" b="1" dirty="0">
                <a:solidFill>
                  <a:srgbClr val="0070C0"/>
                </a:solidFill>
                <a:latin typeface="RoscherkDL" pitchFamily="2" charset="0"/>
              </a:rPr>
              <a:t>роект </a:t>
            </a:r>
            <a:br>
              <a:rPr lang="ru-RU" sz="4000" b="1" dirty="0">
                <a:solidFill>
                  <a:srgbClr val="0070C0"/>
                </a:solidFill>
                <a:latin typeface="RoscherkDL" pitchFamily="2" charset="0"/>
              </a:rPr>
            </a:br>
            <a:r>
              <a:rPr lang="ru-RU" sz="4000" b="1" dirty="0">
                <a:solidFill>
                  <a:srgbClr val="FF0000"/>
                </a:solidFill>
                <a:latin typeface="RoscherkDL" pitchFamily="2" charset="0"/>
              </a:rPr>
              <a:t>«Элементы арт-терапии в работе с детьми дошкольного возраста"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3645024"/>
            <a:ext cx="5072608" cy="17526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RoscherkDL" pitchFamily="2" charset="0"/>
              </a:rPr>
              <a:t>Воспитатель: </a:t>
            </a:r>
          </a:p>
          <a:p>
            <a:r>
              <a:rPr lang="ru-RU" sz="2400" i="1" dirty="0" err="1">
                <a:solidFill>
                  <a:srgbClr val="002060"/>
                </a:solidFill>
                <a:latin typeface="RoscherkDL" pitchFamily="2" charset="0"/>
              </a:rPr>
              <a:t>Турищева</a:t>
            </a:r>
            <a:r>
              <a:rPr lang="ru-RU" sz="2400" i="1" dirty="0">
                <a:solidFill>
                  <a:srgbClr val="002060"/>
                </a:solidFill>
                <a:latin typeface="RoscherkDL" pitchFamily="2" charset="0"/>
              </a:rPr>
              <a:t> Ольга Вячеславовна</a:t>
            </a:r>
          </a:p>
        </p:txBody>
      </p:sp>
      <p:pic>
        <p:nvPicPr>
          <p:cNvPr id="1026" name="Picture 2" descr="C:\Users\22222222222222222222\Desktop\karanda96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4821664" y="1028605"/>
            <a:ext cx="8712968" cy="663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Минус 4"/>
          <p:cNvSpPr/>
          <p:nvPr/>
        </p:nvSpPr>
        <p:spPr>
          <a:xfrm>
            <a:off x="4195936" y="2996952"/>
            <a:ext cx="2736304" cy="216024"/>
          </a:xfrm>
          <a:prstGeom prst="mathMinu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77B9D1-C4D2-449C-932C-8642DBC74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941168"/>
            <a:ext cx="4104456" cy="246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0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053898"/>
            <a:ext cx="1791965" cy="276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5846"/>
            <a:ext cx="82809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 занятий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334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Наиболее доступная, эффективная, соответствующая возрастным особенностям дошкольного возраста форма работы с детьми является групповая, т.к. позволяет работать с более широким кругом детей, воздействует на эмоционально-эффектную сферу ребенка.</a:t>
            </a:r>
          </a:p>
          <a:p>
            <a:pPr indent="5334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правило,  дети выполняют задания индивидуально, каждый создает свой рисунок или изображение. Но особое удовольствие доставляет создание коллективных работ — общих картин, композиций, где объединяются изображения, созданные всеми детьми группы. В форме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игры и предполагают неформальное творческое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общение в совместной художественной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деятельности, где каждый ребенок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чувствует поддержку и одобрение воспитателя.</a:t>
            </a:r>
          </a:p>
        </p:txBody>
      </p:sp>
    </p:spTree>
    <p:extLst>
      <p:ext uri="{BB962C8B-B14F-4D97-AF65-F5344CB8AC3E}">
        <p14:creationId xmlns:p14="http://schemas.microsoft.com/office/powerpoint/2010/main" val="3261506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Р</a:t>
            </a:r>
            <a:r>
              <a:rPr lang="ru-RU" sz="3200" b="1" i="1" dirty="0">
                <a:solidFill>
                  <a:srgbClr val="0070C0"/>
                </a:solidFill>
              </a:rPr>
              <a:t>исование ладошками                           </a:t>
            </a:r>
            <a:r>
              <a:rPr lang="ru-RU" sz="3200" b="1" i="1" dirty="0">
                <a:solidFill>
                  <a:srgbClr val="FF0000"/>
                </a:solidFill>
              </a:rPr>
              <a:t>«Наше настроение»                                   </a:t>
            </a:r>
            <a:r>
              <a:rPr lang="ru-RU" sz="2400" b="1" i="1" dirty="0">
                <a:solidFill>
                  <a:srgbClr val="0070C0"/>
                </a:solidFill>
              </a:rPr>
              <a:t>(коллективная работа)</a:t>
            </a:r>
          </a:p>
          <a:p>
            <a:pPr algn="ctr"/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6BFD14-1D0B-4386-B5B4-6EDBA7E36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02316"/>
            <a:ext cx="6696744" cy="462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01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Р</a:t>
            </a:r>
            <a:r>
              <a:rPr lang="ru-RU" sz="3200" b="1" i="1" dirty="0">
                <a:solidFill>
                  <a:srgbClr val="0070C0"/>
                </a:solidFill>
              </a:rPr>
              <a:t>исование на мокром листе                            </a:t>
            </a:r>
            <a:r>
              <a:rPr lang="ru-RU" sz="3200" b="1" i="1" dirty="0">
                <a:solidFill>
                  <a:srgbClr val="FF0000"/>
                </a:solidFill>
              </a:rPr>
              <a:t>«Наше настроение»                                 </a:t>
            </a:r>
            <a:r>
              <a:rPr lang="ru-RU" sz="2400" b="1" i="1" dirty="0">
                <a:solidFill>
                  <a:srgbClr val="0070C0"/>
                </a:solidFill>
              </a:rPr>
              <a:t>(коллективная работа)</a:t>
            </a:r>
          </a:p>
          <a:p>
            <a:pPr algn="ctr"/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8" name="Picture 4" descr="D:\ДС\Фото и видео мероприятий ДС\Группа № 2 2017-2018\Изотерапия\20171107_16214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7604" y="1812551"/>
            <a:ext cx="7344816" cy="474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78478"/>
            <a:ext cx="8784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Рисуем пластилином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197B4A-E809-4CC7-80EA-18F026590E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47919"/>
            <a:ext cx="3075806" cy="39652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215539-C934-40C6-A7D2-C3E6D4A072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194" y="1047919"/>
            <a:ext cx="3075806" cy="41490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239A31-8C6C-4676-93CE-12C2ED7E82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807" y="3789040"/>
            <a:ext cx="5888681" cy="30689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821286" y="1939355"/>
            <a:ext cx="2792413" cy="1023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004" y="24405"/>
            <a:ext cx="9144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Музыкотерапия</a:t>
            </a:r>
          </a:p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«Слушаем и рисуем музыку»</a:t>
            </a:r>
            <a:endParaRPr lang="ru-RU" sz="4400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8C846C-F567-472D-B758-97ABCA46CB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" y="1214022"/>
            <a:ext cx="4530080" cy="25498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EE17CA-A0F1-4944-A0B6-587E57A86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528" y="1234767"/>
            <a:ext cx="4530080" cy="2549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68A7A5-5E1B-4E60-9BB8-A7132AF7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794" y="2883785"/>
            <a:ext cx="5175025" cy="40690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CBFFFD-490F-49AA-98C3-289C9D7C4B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507" y="4175381"/>
            <a:ext cx="3192101" cy="23488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C75F01-66DB-486B-B955-A1CC993145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72" y="4574088"/>
            <a:ext cx="3501652" cy="336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14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6901" y="188640"/>
            <a:ext cx="45528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КУКЛОТЕРАПИЯ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849FE8-07D2-46A3-8100-674722B23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564904"/>
            <a:ext cx="5868144" cy="42930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768DA9-F5FA-4ED6-B8D8-F4985B87B3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3600400" cy="30243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A589268-EB47-4836-89C0-0A108AA7D2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25" y="1268760"/>
            <a:ext cx="3888432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2670" y="188640"/>
            <a:ext cx="48013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СКАЗКОТЕРАПИЯ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20CAB3-1E93-4D0B-B25A-824885933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606" y="958081"/>
            <a:ext cx="5521394" cy="38390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FEEB9A-0808-4D5C-9343-3FEDD5861C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0"/>
            <a:ext cx="4572000" cy="339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99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2670" y="188640"/>
            <a:ext cx="48013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СКАЗКОТЕРАПИЯ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6F9578-6D37-4673-8426-0D3AFF3A7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58080"/>
            <a:ext cx="7101408" cy="589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08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9382" y="188640"/>
            <a:ext cx="44678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ПЕСКОТЕРАПИЯ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C330FB-3525-45F6-B04E-CA0453963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804592"/>
            <a:ext cx="3203848" cy="28529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6182E3-550C-47BC-B77F-B0767E250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02432"/>
            <a:ext cx="5192588" cy="434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58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4079" y="188640"/>
            <a:ext cx="4578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МАСКОТЕРАПИЯ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28092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261257"/>
            <a:ext cx="8892479" cy="6391517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 проекта:</a:t>
            </a:r>
            <a:endParaRPr lang="ru-RU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Ознакомление детей с техниками арт-терапии.</a:t>
            </a:r>
          </a:p>
          <a:p>
            <a:pPr indent="0">
              <a:buNone/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Анализ возможности применения приемов арт-терапии и арт-терапевтических техник в работе с детьми дошкольного возраста.</a:t>
            </a:r>
          </a:p>
          <a:p>
            <a:pPr indent="0">
              <a:buNone/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Гармонизация личности через развитие, самовыражение и самопознанию.</a:t>
            </a:r>
          </a:p>
          <a:p>
            <a:pPr indent="0">
              <a:buNone/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0">
              <a:buNone/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проекта: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Рассмотреть теоретические основы арт-терапии.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Рассмотреть основные техники арт-терапии, применяемые на занятиях с детьми дошкольного возраста                                                                                                                      3. Повысить адаптивные возможности ребёнка в постоянно меняющемся мире.                                                                                                                                                  4. Избавить ребёнка от негативных чувств и эмоций.</a:t>
            </a:r>
          </a:p>
          <a:p>
            <a:pPr algn="l"/>
            <a:endParaRPr lang="ru-RU" sz="5400" dirty="0">
              <a:latin typeface="RoscherkDL" pitchFamily="2" charset="0"/>
            </a:endParaRPr>
          </a:p>
        </p:txBody>
      </p:sp>
      <p:pic>
        <p:nvPicPr>
          <p:cNvPr id="2050" name="Picture 2" descr="C:\Users\22222222222222222222\Desktop\0_831d3_b6953e8_orig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64288" y="4437112"/>
            <a:ext cx="1431250" cy="221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146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2508" y="188640"/>
            <a:ext cx="41216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ИГРОТЕРАПИЯ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01687B-3046-40C3-9F68-7EB79FC1D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404" y="2996952"/>
            <a:ext cx="4068960" cy="36724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E39622-07CA-4B3E-8261-F77388225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58081"/>
            <a:ext cx="468052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77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5755" y="188640"/>
            <a:ext cx="44951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ЦВЕТОТЕРАПИЯ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BB2979-A2F5-459D-AD13-CE836B9EBB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8080"/>
            <a:ext cx="5508104" cy="47031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DF5D56-B842-464E-83CA-3813A144D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440" y="2823964"/>
            <a:ext cx="3116560" cy="400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08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454" y="188640"/>
            <a:ext cx="78117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КОНСУЛЬТАЦИИ ДЛЯ РОДИТЕЛЕЙ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185683-07C0-4108-86FD-4D0004FE9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63" y="1412776"/>
            <a:ext cx="9144000" cy="504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86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лександр\Desktop\изо\45242829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8647"/>
            <a:ext cx="9144000" cy="684935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2204864"/>
            <a:ext cx="9144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Спасибо за внимание</a:t>
            </a:r>
          </a:p>
          <a:p>
            <a:endParaRPr lang="ru-RU" sz="3200" b="1" dirty="0">
              <a:solidFill>
                <a:schemeClr val="bg1"/>
              </a:solidFill>
            </a:endParaRPr>
          </a:p>
          <a:p>
            <a:pPr algn="r"/>
            <a:endParaRPr lang="ru-RU" sz="3200" b="1" dirty="0">
              <a:solidFill>
                <a:schemeClr val="bg1"/>
              </a:solidFill>
            </a:endParaRPr>
          </a:p>
          <a:p>
            <a:pPr algn="r"/>
            <a:endParaRPr lang="ru-RU" sz="3200" b="1" dirty="0">
              <a:solidFill>
                <a:schemeClr val="bg1"/>
              </a:solidFill>
            </a:endParaRPr>
          </a:p>
          <a:p>
            <a:pPr algn="r"/>
            <a:endParaRPr lang="ru-RU" sz="3200" b="1" dirty="0">
              <a:solidFill>
                <a:schemeClr val="bg1"/>
              </a:solidFill>
            </a:endParaRPr>
          </a:p>
          <a:p>
            <a:pPr algn="r"/>
            <a:endParaRPr lang="ru-RU" sz="3200" b="1" dirty="0">
              <a:solidFill>
                <a:schemeClr val="bg1"/>
              </a:solidFill>
            </a:endParaRPr>
          </a:p>
          <a:p>
            <a:pPr algn="r"/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90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261257"/>
            <a:ext cx="8892479" cy="6391517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</a:t>
            </a:r>
            <a:endParaRPr lang="ru-RU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Эмоциональное состояние участников образовательного процесса вызывает сегодня серьезную тревогу. У детей отмечается высокая тревожность, часты проявления общей апатии или, напротив, повышенной раздражительности или агрессивности. У педагогов, родителей  наблюдается повышенная раздражительность на незначительные, мелкие события; переживание негативных эмоций, чувство неосознанного беспокойства, депрессивные состояния. Всё это приводит к тому, что на сегодняшний момент необходимо искать новые средства психолого-педагогической поддержки предупреждения негативных эмоций у участников образовательного процесса.</a:t>
            </a:r>
            <a:br>
              <a:rPr lang="ru-RU" sz="20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В качестве инструмента для обеспечения эмоционального благополучия и психолого-педагогической поддержки участников образовательного процесса, можно успешно использовать элементы арт-терапии. Она напрямую связана с изобразительной деятельностью и включает в себя множество разнообразных форм и методов, которые могут использоваться  участниками образовательного процесса.</a:t>
            </a:r>
            <a:endParaRPr lang="ru-RU" sz="2000" i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sz="5400" dirty="0">
              <a:latin typeface="RoscherkDL" pitchFamily="2" charset="0"/>
            </a:endParaRPr>
          </a:p>
        </p:txBody>
      </p:sp>
      <p:pic>
        <p:nvPicPr>
          <p:cNvPr id="2050" name="Picture 2" descr="C:\Users\22222222222222222222\Desktop\0_831d3_b6953e8_orig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64288" y="4437112"/>
            <a:ext cx="1431250" cy="221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295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2222222222222222222\Desktop\karanda96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08520" y="5373217"/>
            <a:ext cx="10233094" cy="278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-601476" y="-1601141"/>
            <a:ext cx="102362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0D66FF-EBE5-4FFA-BEAF-61272285C95A}"/>
              </a:ext>
            </a:extLst>
          </p:cNvPr>
          <p:cNvSpPr txBox="1"/>
          <p:nvPr/>
        </p:nvSpPr>
        <p:spPr>
          <a:xfrm>
            <a:off x="323528" y="1340769"/>
            <a:ext cx="828092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Арт-терапия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>
                <a:solidFill>
                  <a:srgbClr val="0070C0"/>
                </a:solidFill>
              </a:rPr>
              <a:t>– это вид терапии, который использует искусство и творчество для улучшения психического и эмоционального состояния ребенка.                       Она помогает выразить чувства и переживания, которые сложно передать словами, и справиться с различными проблемам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9132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2222222222222222222\Desktop\karanda96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08520" y="5373217"/>
            <a:ext cx="10233094" cy="278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-601476" y="-1601141"/>
            <a:ext cx="102362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1252862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latin typeface="RoscherkDL" pitchFamily="2" charset="0"/>
              </a:rPr>
              <a:t>Цель </a:t>
            </a:r>
            <a:r>
              <a:rPr lang="ru-RU" sz="4400" b="1" dirty="0">
                <a:solidFill>
                  <a:srgbClr val="FF0000"/>
                </a:solidFill>
                <a:latin typeface="RoscherkDL" pitchFamily="2" charset="0"/>
              </a:rPr>
              <a:t>арт-терапии</a:t>
            </a:r>
            <a:r>
              <a:rPr lang="ru-RU" sz="4400" b="1" dirty="0">
                <a:solidFill>
                  <a:srgbClr val="0070C0"/>
                </a:solidFill>
                <a:latin typeface="RoscherkDL" pitchFamily="2" charset="0"/>
              </a:rPr>
              <a:t> </a:t>
            </a:r>
            <a:r>
              <a:rPr lang="ru-RU" sz="4400" dirty="0">
                <a:solidFill>
                  <a:srgbClr val="0070C0"/>
                </a:solidFill>
                <a:latin typeface="RoscherkDL" pitchFamily="2" charset="0"/>
              </a:rPr>
              <a:t>состоит в гармонизации развития личности через развитие способности самовыражения и самопознания.</a:t>
            </a:r>
          </a:p>
        </p:txBody>
      </p:sp>
    </p:spTree>
    <p:extLst>
      <p:ext uri="{BB962C8B-B14F-4D97-AF65-F5344CB8AC3E}">
        <p14:creationId xmlns:p14="http://schemas.microsoft.com/office/powerpoint/2010/main" val="3320761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333722"/>
            <a:ext cx="8280400" cy="55435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i="1" dirty="0">
                <a:solidFill>
                  <a:srgbClr val="FF0000"/>
                </a:solidFill>
              </a:rPr>
              <a:t>Классификация арт-терапевтических методов</a:t>
            </a:r>
          </a:p>
          <a:p>
            <a:pPr marL="45720" indent="0" algn="ctr">
              <a:buNone/>
            </a:pP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ru-RU" sz="2400" i="1" dirty="0"/>
              <a:t>сказкотерапия;</a:t>
            </a:r>
            <a:endParaRPr lang="ru-RU" sz="2400" dirty="0"/>
          </a:p>
          <a:p>
            <a:pPr lvl="0"/>
            <a:r>
              <a:rPr lang="ru-RU" sz="2400" i="1" dirty="0" err="1"/>
              <a:t>маскотерапия</a:t>
            </a:r>
            <a:r>
              <a:rPr lang="ru-RU" sz="2400" i="1" dirty="0"/>
              <a:t>;</a:t>
            </a:r>
            <a:endParaRPr lang="ru-RU" sz="2400" dirty="0"/>
          </a:p>
          <a:p>
            <a:pPr lvl="0"/>
            <a:r>
              <a:rPr lang="ru-RU" sz="2400" i="1" dirty="0"/>
              <a:t>музыкотерапия;</a:t>
            </a:r>
            <a:endParaRPr lang="ru-RU" sz="2400" dirty="0"/>
          </a:p>
          <a:p>
            <a:pPr lvl="0"/>
            <a:r>
              <a:rPr lang="ru-RU" sz="2400" i="1" dirty="0" err="1"/>
              <a:t>цветотерапия</a:t>
            </a:r>
            <a:r>
              <a:rPr lang="ru-RU" sz="2400" i="1" dirty="0"/>
              <a:t>;</a:t>
            </a:r>
            <a:endParaRPr lang="ru-RU" sz="2400" dirty="0"/>
          </a:p>
          <a:p>
            <a:pPr lvl="0"/>
            <a:r>
              <a:rPr lang="ru-RU" sz="2400" i="1" dirty="0" err="1"/>
              <a:t>куклотерапия</a:t>
            </a:r>
            <a:r>
              <a:rPr lang="ru-RU" sz="2400" i="1" dirty="0"/>
              <a:t>;</a:t>
            </a:r>
            <a:endParaRPr lang="ru-RU" sz="2400" dirty="0"/>
          </a:p>
          <a:p>
            <a:pPr lvl="0"/>
            <a:r>
              <a:rPr lang="ru-RU" sz="2400" i="1" dirty="0" err="1"/>
              <a:t>игротерапия</a:t>
            </a:r>
            <a:r>
              <a:rPr lang="ru-RU" sz="2400" i="1" dirty="0"/>
              <a:t>;</a:t>
            </a:r>
            <a:endParaRPr lang="ru-RU" sz="2400" dirty="0"/>
          </a:p>
          <a:p>
            <a:r>
              <a:rPr lang="ru-RU" sz="2400" i="1" dirty="0" err="1"/>
              <a:t>изотерапия</a:t>
            </a:r>
            <a:r>
              <a:rPr lang="ru-RU" sz="2400" i="1" dirty="0"/>
              <a:t>;</a:t>
            </a:r>
          </a:p>
          <a:p>
            <a:r>
              <a:rPr lang="ru-RU" sz="2400" i="1" dirty="0" err="1"/>
              <a:t>пескотерапия</a:t>
            </a:r>
            <a:r>
              <a:rPr lang="ru-RU" sz="2400" i="1" dirty="0"/>
              <a:t> </a:t>
            </a:r>
            <a:endParaRPr lang="ru-RU" b="1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92838" y="5877272"/>
            <a:ext cx="102362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apl-aprel.ru/wp-content/uploads/2017/02/Puigmarti-en-Escaan-School-Sitges-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2060848"/>
            <a:ext cx="453650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50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70719" y="5805264"/>
            <a:ext cx="102362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2256" y="620688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Наиболее распространенным видом арт-терапии является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изотерапия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Возможность не говорить, а выражать свои переживания в виде рисунка представляется как одно из важнейших преимуществ воспитательной работы с детьми.</a:t>
            </a:r>
          </a:p>
          <a:p>
            <a:pPr indent="361950" algn="just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Изотерапия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(рисование) – одна из основных техник арт-терапии. Рисуя, играя, ребенок дает выход своим желаниям, мечтам, чувствам, переживает свои отношения в различных ситуациях. Поэтому очень благотворно эти занятия сказываются на детях с особенностями в поведенческой и личностной сферах.</a:t>
            </a:r>
          </a:p>
        </p:txBody>
      </p:sp>
    </p:spTree>
    <p:extLst>
      <p:ext uri="{BB962C8B-B14F-4D97-AF65-F5344CB8AC3E}">
        <p14:creationId xmlns:p14="http://schemas.microsoft.com/office/powerpoint/2010/main" val="1971905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46100" y="5666337"/>
            <a:ext cx="102362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6064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Рисуем своё настроение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9739C3-1A8E-4FD1-976D-6320F1D273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7" y="1484784"/>
            <a:ext cx="4392488" cy="33190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31A788-8C54-41E6-A058-A5C8CA542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562" y="968534"/>
            <a:ext cx="4392489" cy="484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3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68560" y="5661248"/>
            <a:ext cx="102362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6064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Рисуем своё настроение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7BE382-4FDB-4A9E-AD1D-B7514F1ECB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8920"/>
            <a:ext cx="3923928" cy="31409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D173DD-AFDC-46A0-83E1-269AA42BD1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958416"/>
            <a:ext cx="5436096" cy="391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011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4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5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228</Words>
  <Application>Microsoft Office PowerPoint</Application>
  <PresentationFormat>Экран (4:3)</PresentationFormat>
  <Paragraphs>54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Georgia</vt:lpstr>
      <vt:lpstr>RoscherkDL</vt:lpstr>
      <vt:lpstr>Times New Roman</vt:lpstr>
      <vt:lpstr>Trebuchet MS</vt:lpstr>
      <vt:lpstr>Тема Office</vt:lpstr>
      <vt:lpstr>Воздушный поток</vt:lpstr>
      <vt:lpstr>1_Воздушный поток</vt:lpstr>
      <vt:lpstr>2_Воздушный поток</vt:lpstr>
      <vt:lpstr>Проект  «Элементы арт-терапии в работе с детьми дошкольного возраста"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 класс для педагогов</dc:title>
  <dc:creator>22222222222222222222</dc:creator>
  <cp:lastModifiedBy>Ромашка</cp:lastModifiedBy>
  <cp:revision>35</cp:revision>
  <dcterms:created xsi:type="dcterms:W3CDTF">2014-03-13T11:52:40Z</dcterms:created>
  <dcterms:modified xsi:type="dcterms:W3CDTF">2025-06-02T10:51:42Z</dcterms:modified>
</cp:coreProperties>
</file>