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5" r:id="rId2"/>
    <p:sldId id="263" r:id="rId3"/>
    <p:sldId id="264" r:id="rId4"/>
    <p:sldId id="266" r:id="rId5"/>
    <p:sldId id="267" r:id="rId6"/>
    <p:sldId id="268" r:id="rId7"/>
    <p:sldId id="271" r:id="rId8"/>
    <p:sldId id="270" r:id="rId9"/>
    <p:sldId id="272" r:id="rId10"/>
    <p:sldId id="256" r:id="rId11"/>
    <p:sldId id="258" r:id="rId12"/>
    <p:sldId id="259" r:id="rId13"/>
    <p:sldId id="262" r:id="rId14"/>
    <p:sldId id="261" r:id="rId15"/>
    <p:sldId id="260" r:id="rId16"/>
    <p:sldId id="269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E5BC0B-BDC5-4DF5-A49F-AC723F70C98C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FDD08A-5D8B-43F7-8FC2-EE92F09A1B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795592" cy="2827784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/>
              <a:t>Деятельность педагога –психолога в ЧДОУ</a:t>
            </a:r>
            <a:br>
              <a:rPr lang="ru-RU" i="1" dirty="0" smtClean="0"/>
            </a:br>
            <a:r>
              <a:rPr lang="ru-RU" i="1" dirty="0" smtClean="0"/>
              <a:t>2024 – 2025</a:t>
            </a:r>
            <a:endParaRPr lang="ru-RU" i="1" dirty="0"/>
          </a:p>
        </p:txBody>
      </p:sp>
      <p:pic>
        <p:nvPicPr>
          <p:cNvPr id="4" name="Содержимое 3" descr="efc693870944d25844db07f55f296b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2996952"/>
            <a:ext cx="6192688" cy="3384376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357166"/>
            <a:ext cx="7572428" cy="571504"/>
          </a:xfrm>
        </p:spPr>
        <p:txBody>
          <a:bodyPr>
            <a:noAutofit/>
          </a:bodyPr>
          <a:lstStyle/>
          <a:p>
            <a:pPr algn="ctr"/>
            <a:r>
              <a:rPr lang="ru-RU" sz="3600" i="1" dirty="0" smtClean="0"/>
              <a:t>Песочная терапия</a:t>
            </a:r>
            <a:endParaRPr lang="ru-RU" sz="3600" i="1" dirty="0"/>
          </a:p>
        </p:txBody>
      </p:sp>
      <p:pic>
        <p:nvPicPr>
          <p:cNvPr id="4" name="Рисунок 3" descr="o2k59ZnhQw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142984"/>
            <a:ext cx="6000792" cy="51435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В мире детских эмоций</a:t>
            </a:r>
            <a:endParaRPr lang="ru-RU" i="1" dirty="0"/>
          </a:p>
        </p:txBody>
      </p:sp>
      <p:pic>
        <p:nvPicPr>
          <p:cNvPr id="4" name="Рисунок 3" descr="nd5Eidizdg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428736"/>
            <a:ext cx="6000792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Группа «Белочка»</a:t>
            </a:r>
            <a:endParaRPr lang="ru-RU" sz="2800" i="1" dirty="0"/>
          </a:p>
        </p:txBody>
      </p:sp>
      <p:pic>
        <p:nvPicPr>
          <p:cNvPr id="4" name="Содержимое 3" descr="iVFSlCYE8j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428736"/>
            <a:ext cx="5811192" cy="485778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i="1" dirty="0" smtClean="0"/>
              <a:t>группа «Звездочка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 descr="Su_ZlIqyw8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214422"/>
            <a:ext cx="7215238" cy="51435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000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800" i="1" dirty="0" smtClean="0"/>
              <a:t>занятия, развивающие моторику</a:t>
            </a:r>
            <a:endParaRPr lang="ru-RU" sz="2800" i="1" dirty="0"/>
          </a:p>
        </p:txBody>
      </p:sp>
      <p:pic>
        <p:nvPicPr>
          <p:cNvPr id="4" name="Рисунок 3" descr="ryfoZFrbZw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142984"/>
            <a:ext cx="8143932" cy="50720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Тренинг с педагогами</a:t>
            </a:r>
            <a:endParaRPr lang="ru-RU" sz="2800" i="1" dirty="0"/>
          </a:p>
        </p:txBody>
      </p:sp>
      <p:pic>
        <p:nvPicPr>
          <p:cNvPr id="4" name="Рисунок 3" descr="RJrOtRATWB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214422"/>
            <a:ext cx="7429552" cy="5214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fontScale="92500" lnSpcReduction="20000"/>
          </a:bodyPr>
          <a:lstStyle/>
          <a:p>
            <a:r>
              <a:rPr lang="ru-RU" sz="3900" dirty="0" smtClean="0"/>
              <a:t>Детский сад – это первые шаги ребенка к самостоятельной жизни, и именно детский психолог имеет уникальную возможность помочь детям и их родителям освоить этот путь с легкостью, комфортом и безопасностью. И лучшей наградой персоналу ДОУ будут слова малышей: «Хочу в детский сад!».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«Не </a:t>
            </a:r>
            <a:r>
              <a:rPr lang="ru-RU" dirty="0" smtClean="0"/>
              <a:t>дети для </a:t>
            </a:r>
            <a:r>
              <a:rPr lang="ru-RU" smtClean="0"/>
              <a:t>нас-Мы для детей»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5219" y="1554163"/>
            <a:ext cx="4525962" cy="4525962"/>
          </a:xfrm>
        </p:spPr>
      </p:pic>
    </p:spTree>
    <p:extLst>
      <p:ext uri="{BB962C8B-B14F-4D97-AF65-F5344CB8AC3E}">
        <p14:creationId xmlns:p14="http://schemas.microsoft.com/office/powerpoint/2010/main" xmlns="" val="176306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Роль психолога в Дошкольном учреждении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Педагог-психолог в дошкольном образовании – это не психиатр, не невролог и не медик. Это специалист, который, учитывая возраст ребенка, выявляет детские проблемы и ставит своей конечной целью сохранность и укрепление эмоционального здоровья воспитанников, их гармоничное существование в условиях ДОУ, развитие природных талантов и оказание своевременной поддержки родителям и педагогам детсада при возникновении непростых жизненных ситуаций.</a:t>
            </a:r>
            <a:endParaRPr lang="ru-RU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Основные задачи психолога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i="1" dirty="0" smtClean="0"/>
              <a:t>при помощи диагностических психологических методов выявить причины нарушений развития детей;</a:t>
            </a:r>
          </a:p>
          <a:p>
            <a:r>
              <a:rPr lang="ru-RU" sz="2000" i="1" dirty="0" smtClean="0"/>
              <a:t>разработать индивидуальные или групповые коррекционно-развивающие программы;</a:t>
            </a:r>
          </a:p>
          <a:p>
            <a:r>
              <a:rPr lang="ru-RU" sz="2000" i="1" dirty="0" smtClean="0"/>
              <a:t>принять меры к предотвращению негативных последствий в случае низкой компетенции персонала или особенностей состояния здоровья детей;</a:t>
            </a:r>
          </a:p>
          <a:p>
            <a:r>
              <a:rPr lang="ru-RU" sz="2000" i="1" dirty="0" smtClean="0"/>
              <a:t>провести работу с детьми адаптационного характера к условиям ДОУ;</a:t>
            </a:r>
          </a:p>
          <a:p>
            <a:r>
              <a:rPr lang="ru-RU" sz="2000" i="1" dirty="0" smtClean="0"/>
              <a:t>подготовить ребят к школе, проследить за динамикой развития личности, соответствующей возрасту;</a:t>
            </a:r>
          </a:p>
          <a:p>
            <a:r>
              <a:rPr lang="ru-RU" sz="2000" i="1" dirty="0" smtClean="0"/>
              <a:t>оказать психологическую помощь родителям и педагогам посредством консультаций и коррекционных бесед;</a:t>
            </a:r>
          </a:p>
          <a:p>
            <a:r>
              <a:rPr lang="ru-RU" sz="2000" i="1" dirty="0" smtClean="0"/>
              <a:t>проследить за уровнем психолого-педагогической культуры (и участвовать в его повышении) и профессиональных компетенций взрослых, которые участвуют в воспитательном процессе.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психологических методы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i="1" dirty="0" smtClean="0"/>
              <a:t>подвижные игры;</a:t>
            </a:r>
          </a:p>
          <a:p>
            <a:r>
              <a:rPr lang="ru-RU" sz="3600" b="1" i="1" dirty="0" smtClean="0"/>
              <a:t>занятия, развивающие моторику;</a:t>
            </a:r>
          </a:p>
          <a:p>
            <a:r>
              <a:rPr lang="ru-RU" sz="3600" b="1" i="1" dirty="0" err="1" smtClean="0"/>
              <a:t>игротерапия</a:t>
            </a:r>
            <a:r>
              <a:rPr lang="ru-RU" sz="3600" b="1" i="1" dirty="0" smtClean="0"/>
              <a:t>;</a:t>
            </a:r>
          </a:p>
          <a:p>
            <a:r>
              <a:rPr lang="ru-RU" sz="3600" b="1" i="1" dirty="0" err="1" smtClean="0"/>
              <a:t>арт-терапия</a:t>
            </a:r>
            <a:r>
              <a:rPr lang="ru-RU" sz="3600" b="1" i="1" dirty="0" smtClean="0"/>
              <a:t>;</a:t>
            </a:r>
          </a:p>
          <a:p>
            <a:r>
              <a:rPr lang="ru-RU" sz="3600" b="1" i="1" dirty="0" err="1" smtClean="0"/>
              <a:t>сказкотерапия</a:t>
            </a:r>
            <a:r>
              <a:rPr lang="ru-RU" sz="3600" b="1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Консультативная поддержка для родителей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знакомство с семьей, установление контакта;</a:t>
            </a:r>
            <a:br>
              <a:rPr lang="ru-RU" dirty="0" smtClean="0"/>
            </a:br>
            <a:r>
              <a:rPr lang="ru-RU" dirty="0" smtClean="0"/>
              <a:t>* прояснение проблемы и ее видения каждым участником встречи;</a:t>
            </a:r>
            <a:br>
              <a:rPr lang="ru-RU" dirty="0" smtClean="0"/>
            </a:br>
            <a:r>
              <a:rPr lang="ru-RU" dirty="0" smtClean="0"/>
              <a:t>* формулирование запроса;</a:t>
            </a:r>
            <a:br>
              <a:rPr lang="ru-RU" dirty="0" smtClean="0"/>
            </a:br>
            <a:r>
              <a:rPr lang="ru-RU" dirty="0" smtClean="0"/>
              <a:t>* заключение психологического контракта.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 smtClean="0"/>
              <a:t>Индивидуальная и групповая работа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Индивидуальные занятия- направленны на поддержку с особыми нуждами  в развитие их навыков общения и </a:t>
            </a:r>
            <a:r>
              <a:rPr lang="ru-RU" i="1" dirty="0" err="1" smtClean="0"/>
              <a:t>саморегуляции</a:t>
            </a:r>
            <a:r>
              <a:rPr lang="ru-RU" i="1" dirty="0" smtClean="0"/>
              <a:t>.</a:t>
            </a:r>
          </a:p>
          <a:p>
            <a:r>
              <a:rPr lang="ru-RU" i="1" dirty="0" smtClean="0"/>
              <a:t>Групповые тренинги – групповые тренинги развивают коммуникативные  способности, способствуют укреплению взаимопонимания между детьми в различных ситуациях.</a:t>
            </a:r>
            <a:endParaRPr lang="ru-RU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Занятия с детьми ОВЗ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  <p:extLst>
      <p:ext uri="{BB962C8B-B14F-4D97-AF65-F5344CB8AC3E}">
        <p14:creationId xmlns:p14="http://schemas.microsoft.com/office/powerpoint/2010/main" xmlns="" val="166446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Совместные занятия с детьми ОВЗ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  <p:extLst>
      <p:ext uri="{BB962C8B-B14F-4D97-AF65-F5344CB8AC3E}">
        <p14:creationId xmlns:p14="http://schemas.microsoft.com/office/powerpoint/2010/main" xmlns="" val="391820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Совместные занятия с детьми ОВЗ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  <p:extLst>
      <p:ext uri="{BB962C8B-B14F-4D97-AF65-F5344CB8AC3E}">
        <p14:creationId xmlns:p14="http://schemas.microsoft.com/office/powerpoint/2010/main" xmlns="" val="2608922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</TotalTime>
  <Words>329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Деятельность педагога –психолога в ЧДОУ 2024 – 2025</vt:lpstr>
      <vt:lpstr>Роль психолога в Дошкольном учреждении</vt:lpstr>
      <vt:lpstr>Основные задачи психолога</vt:lpstr>
      <vt:lpstr>психологических методы</vt:lpstr>
      <vt:lpstr>Консультативная поддержка для родителей</vt:lpstr>
      <vt:lpstr>Индивидуальная и групповая работа</vt:lpstr>
      <vt:lpstr>Занятия с детьми ОВЗ</vt:lpstr>
      <vt:lpstr>Совместные занятия с детьми ОВЗ</vt:lpstr>
      <vt:lpstr>Совместные занятия с детьми ОВЗ</vt:lpstr>
      <vt:lpstr>Слайд 10</vt:lpstr>
      <vt:lpstr>В мире детских эмоций</vt:lpstr>
      <vt:lpstr>Группа «Белочка»</vt:lpstr>
      <vt:lpstr> группа «Звездочка»</vt:lpstr>
      <vt:lpstr> занятия, развивающие моторику</vt:lpstr>
      <vt:lpstr>Тренинг с педагогами</vt:lpstr>
      <vt:lpstr>Слайд 16</vt:lpstr>
      <vt:lpstr>«Не дети для нас-Мы для детей»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BoSS</dc:creator>
  <cp:lastModifiedBy>User</cp:lastModifiedBy>
  <cp:revision>15</cp:revision>
  <dcterms:created xsi:type="dcterms:W3CDTF">2025-05-25T13:25:16Z</dcterms:created>
  <dcterms:modified xsi:type="dcterms:W3CDTF">2025-05-29T19:52:07Z</dcterms:modified>
</cp:coreProperties>
</file>