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75" r:id="rId3"/>
    <p:sldId id="278" r:id="rId4"/>
    <p:sldId id="277" r:id="rId5"/>
    <p:sldId id="261" r:id="rId6"/>
    <p:sldId id="273" r:id="rId7"/>
    <p:sldId id="259" r:id="rId8"/>
    <p:sldId id="260" r:id="rId9"/>
    <p:sldId id="276" r:id="rId10"/>
    <p:sldId id="270" r:id="rId11"/>
    <p:sldId id="272" r:id="rId12"/>
    <p:sldId id="274" r:id="rId13"/>
    <p:sldId id="262" r:id="rId14"/>
    <p:sldId id="263" r:id="rId15"/>
    <p:sldId id="269" r:id="rId16"/>
    <p:sldId id="279" r:id="rId17"/>
    <p:sldId id="271" r:id="rId18"/>
    <p:sldId id="28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29A7-6849-4920-8CB5-6716C6846FD7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BDAC5-D495-49FB-AA2E-F510E8C70E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29A7-6849-4920-8CB5-6716C6846FD7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BDAC5-D495-49FB-AA2E-F510E8C70E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29A7-6849-4920-8CB5-6716C6846FD7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BDAC5-D495-49FB-AA2E-F510E8C70E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29A7-6849-4920-8CB5-6716C6846FD7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BDAC5-D495-49FB-AA2E-F510E8C70E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29A7-6849-4920-8CB5-6716C6846FD7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BDAC5-D495-49FB-AA2E-F510E8C70E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29A7-6849-4920-8CB5-6716C6846FD7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BDAC5-D495-49FB-AA2E-F510E8C70E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29A7-6849-4920-8CB5-6716C6846FD7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BDAC5-D495-49FB-AA2E-F510E8C70E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29A7-6849-4920-8CB5-6716C6846FD7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BDAC5-D495-49FB-AA2E-F510E8C70E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29A7-6849-4920-8CB5-6716C6846FD7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BDAC5-D495-49FB-AA2E-F510E8C70E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29A7-6849-4920-8CB5-6716C6846FD7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BDAC5-D495-49FB-AA2E-F510E8C70E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29A7-6849-4920-8CB5-6716C6846FD7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BDAC5-D495-49FB-AA2E-F510E8C70E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229A7-6849-4920-8CB5-6716C6846FD7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BDAC5-D495-49FB-AA2E-F510E8C70E1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ed66dff636da090987679cb333b16b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00372"/>
            <a:ext cx="7772400" cy="1143008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Проект группы «Рябинка» </a:t>
            </a:r>
            <a:r>
              <a:rPr lang="ru-RU" sz="2200" b="1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200" b="1" smtClean="0">
                <a:latin typeface="Times New Roman" pitchFamily="18" charset="0"/>
                <a:cs typeface="Times New Roman" pitchFamily="18" charset="0"/>
              </a:rPr>
              <a:t>2024-2025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учебный год 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«Сокровища Лискинской земли»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3504" y="5715016"/>
            <a:ext cx="3857652" cy="1142984"/>
          </a:xfrm>
        </p:spPr>
        <p:txBody>
          <a:bodyPr>
            <a:normAutofit lnSpcReduction="10000"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Воспитатели: Вокина А.В.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Мишанова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М.В</a:t>
            </a: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61daa4a9-4e1f-5be0-a9d6-33c383bd418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143380"/>
            <a:ext cx="4825991" cy="2714620"/>
          </a:xfrm>
          <a:prstGeom prst="rect">
            <a:avLst/>
          </a:prstGeom>
        </p:spPr>
      </p:pic>
      <p:pic>
        <p:nvPicPr>
          <p:cNvPr id="5" name="Рисунок 4" descr="scale_1200 (2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190" y="0"/>
            <a:ext cx="4214810" cy="315456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ed66dff636da090987679cb333b16b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785950"/>
          </a:xfrm>
        </p:spPr>
        <p:txBody>
          <a:bodyPr>
            <a:noAutofit/>
          </a:bodyPr>
          <a:lstStyle/>
          <a:p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«Рыбе - вода, птице - воздух, зверю - лес, степь, горы. А человеку нужна родина. И охранять природу - значит охранять родину.» (М.Пришвин «Кладовая солнца»)Участвуя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в экологических акциях и мероприятиях, у детей воспитывается чувство, что природа – это их родной дом, и они участливо  должны заботиться о всех его обитателях. Заложенное в детском возрасте чувство любви к природе, удержит их в будущем от необдуманного потребительского отношения.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Constantia" pitchFamily="18" charset="0"/>
                <a:cs typeface="Times New Roman" pitchFamily="18" charset="0"/>
              </a:rPr>
              <a:t>Акция «Берегите Землю!»</a:t>
            </a:r>
            <a:endParaRPr lang="ru-RU" sz="1600" b="1" dirty="0"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Рисунок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57422" y="2071678"/>
            <a:ext cx="4643470" cy="4525963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ed66dff636da090987679cb333b16b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0723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00132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Constantia" pitchFamily="18" charset="0"/>
                <a:cs typeface="Times New Roman" pitchFamily="18" charset="0"/>
              </a:rPr>
              <a:t>Участие в акции «Кормушка для беличьей столовой»</a:t>
            </a:r>
            <a:endParaRPr lang="ru-RU" sz="1600" b="1" dirty="0"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 (39) (1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2844" y="3429001"/>
            <a:ext cx="4429124" cy="3429000"/>
          </a:xfrm>
        </p:spPr>
      </p:pic>
      <p:pic>
        <p:nvPicPr>
          <p:cNvPr id="5" name="Рисунок 4" descr="image (40)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6" y="1500174"/>
            <a:ext cx="4286280" cy="350046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ed66dff636da090987679cb333b16b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Важно, чтобы дети  поняли, что  жизнь многих организмов находится во взаимосвязи, и уничтожение или разрушение одного из звеньев экологической цепи может привести к экологической катастрофе.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>
                <a:latin typeface="Constantia" pitchFamily="18" charset="0"/>
              </a:rPr>
              <a:t>Знакомство с водоемами нашего края. Коллективная работа «Жизнь реки»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 - 2025-06-03T163327.73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643050"/>
            <a:ext cx="3286116" cy="4329110"/>
          </a:xfrm>
        </p:spPr>
      </p:pic>
      <p:pic>
        <p:nvPicPr>
          <p:cNvPr id="6" name="Рисунок 5" descr="image (3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116" y="1928802"/>
            <a:ext cx="5857884" cy="378621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ed66dff636da090987679cb333b16b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8686800" cy="1643074"/>
          </a:xfrm>
        </p:spPr>
        <p:txBody>
          <a:bodyPr>
            <a:normAutofit/>
          </a:bodyPr>
          <a:lstStyle/>
          <a:p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Знакомясь с объектами исторической памяти, дети  воспринимают себя как граждан страны, у которой богатая история с национальными героями, носителями вечных ценностей. Постепенно у них складывается прекрасный образ и своей уникальной особенной  Малой Родины.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Constantia" pitchFamily="18" charset="0"/>
                <a:cs typeface="Times New Roman" pitchFamily="18" charset="0"/>
              </a:rPr>
              <a:t>Просмотр  и обсуждение презентации «Дивные горы»</a:t>
            </a:r>
            <a:endParaRPr lang="ru-RU" sz="1800" b="1" dirty="0"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13" name="Содержимое 12" descr="image - 2025-06-03T154954.10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20" y="2071678"/>
            <a:ext cx="5357850" cy="4000528"/>
          </a:xfrm>
        </p:spPr>
      </p:pic>
      <p:pic>
        <p:nvPicPr>
          <p:cNvPr id="5" name="Рисунок 4" descr="84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43702" y="1714488"/>
            <a:ext cx="2286016" cy="1514485"/>
          </a:xfrm>
          <a:prstGeom prst="rect">
            <a:avLst/>
          </a:prstGeom>
        </p:spPr>
      </p:pic>
      <p:pic>
        <p:nvPicPr>
          <p:cNvPr id="6" name="Рисунок 5" descr="Дивногорский_в_честь_Успения_Пресвятой_Богородицы_монастырь.JPG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29322" y="3286124"/>
            <a:ext cx="2452705" cy="1839529"/>
          </a:xfrm>
          <a:prstGeom prst="rect">
            <a:avLst/>
          </a:prstGeom>
        </p:spPr>
      </p:pic>
      <p:pic>
        <p:nvPicPr>
          <p:cNvPr id="9" name="Рисунок 8" descr="136d53bb1594ec20b02207456df675c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00860" y="5143512"/>
            <a:ext cx="2143140" cy="157755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d66dff636da090987679cb333b16b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214446"/>
          </a:xfrm>
        </p:spPr>
        <p:txBody>
          <a:bodyPr>
            <a:normAutofit/>
          </a:bodyPr>
          <a:lstStyle/>
          <a:p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Огромная роль в познании многообразия окружающего мира, в расширении представлений о живой и неживой природе  принадлежит опытно-экспериментальной деятельности.</a:t>
            </a:r>
            <a:r>
              <a:rPr lang="ru-RU" sz="1800" dirty="0" smtClean="0"/>
              <a:t> </a:t>
            </a:r>
            <a:br>
              <a:rPr lang="ru-RU" sz="1800" dirty="0" smtClean="0"/>
            </a:br>
            <a:r>
              <a:rPr lang="ru-RU" sz="1800" b="1" dirty="0" smtClean="0">
                <a:latin typeface="Constantia" pitchFamily="18" charset="0"/>
                <a:cs typeface="Times New Roman" pitchFamily="18" charset="0"/>
              </a:rPr>
              <a:t>Опыты с мелом</a:t>
            </a:r>
            <a:endParaRPr lang="ru-RU" sz="1800" b="1" dirty="0"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MyCollages (96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ed66dff636da090987679cb333b16b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Constantia" pitchFamily="18" charset="0"/>
                <a:cs typeface="Times New Roman" pitchFamily="18" charset="0"/>
              </a:rPr>
              <a:t>Посещение церкви Рождества Христова на Святочной неделе.</a:t>
            </a:r>
            <a:endParaRPr lang="ru-RU" sz="1600" b="1" dirty="0"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0Ix181Ebu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143504" y="1571612"/>
            <a:ext cx="3299598" cy="4525963"/>
          </a:xfrm>
        </p:spPr>
      </p:pic>
      <p:pic>
        <p:nvPicPr>
          <p:cNvPr id="5" name="Рисунок 4" descr="bxyyrl7dSfQ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1285860"/>
            <a:ext cx="4143404" cy="528641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ed66dff636da090987679cb333b16b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0723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Посещение в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Лискинском историко-краеведческом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музее выставки новогодних игрушек, мастер-класс по изготовлению новогодних игрушек из ваты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Члена Творческого Союза Художников России,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художника-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реставратора музея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О.А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. Пуховой </a:t>
            </a:r>
          </a:p>
        </p:txBody>
      </p:sp>
      <p:pic>
        <p:nvPicPr>
          <p:cNvPr id="6" name="Содержимое 5" descr="IMG-20241222-WA003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4282" y="2000240"/>
            <a:ext cx="4857784" cy="3714776"/>
          </a:xfrm>
        </p:spPr>
      </p:pic>
      <p:pic>
        <p:nvPicPr>
          <p:cNvPr id="7" name="Рисунок 6" descr="IMG-20241222-WA0064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4" y="1643050"/>
            <a:ext cx="3794769" cy="504288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ed66dff636da090987679cb333b16b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0009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928694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Constantia" pitchFamily="18" charset="0"/>
                <a:cs typeface="Times New Roman" pitchFamily="18" charset="0"/>
              </a:rPr>
              <a:t>Оформление фотовыставки «Люблю тебя, мой край родной!»</a:t>
            </a:r>
            <a:endParaRPr lang="ru-RU" sz="1600" b="1" dirty="0"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 (66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66477" y="1600200"/>
            <a:ext cx="6011045" cy="4525963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d66dff636da090987679cb333b16b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1714512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d66dff636da090987679cb333b16b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600" b="1" dirty="0" smtClean="0">
                <a:latin typeface="Georgia" pitchFamily="18" charset="0"/>
              </a:rPr>
              <a:t>Паспорт  проекта:</a:t>
            </a:r>
          </a:p>
          <a:p>
            <a:pPr>
              <a:buNone/>
            </a:pPr>
            <a:r>
              <a:rPr lang="ru-RU" sz="1600" b="1" dirty="0" smtClean="0">
                <a:latin typeface="Georgia" pitchFamily="18" charset="0"/>
                <a:cs typeface="Times New Roman" pitchFamily="18" charset="0"/>
              </a:rPr>
              <a:t>Продолжительность проекта: </a:t>
            </a:r>
            <a:r>
              <a:rPr lang="ru-RU" sz="1600" dirty="0" smtClean="0">
                <a:latin typeface="Georgia" pitchFamily="18" charset="0"/>
                <a:cs typeface="Times New Roman" pitchFamily="18" charset="0"/>
              </a:rPr>
              <a:t>долгосрочный 1.09.2024-31.05.2025</a:t>
            </a:r>
          </a:p>
          <a:p>
            <a:pPr>
              <a:buNone/>
            </a:pPr>
            <a:r>
              <a:rPr lang="ru-RU" sz="1600" b="1" dirty="0" smtClean="0">
                <a:latin typeface="Georgia" pitchFamily="18" charset="0"/>
                <a:cs typeface="Times New Roman" pitchFamily="18" charset="0"/>
              </a:rPr>
              <a:t>Вид проекта: </a:t>
            </a:r>
            <a:r>
              <a:rPr lang="ru-RU" sz="1600" dirty="0" smtClean="0">
                <a:latin typeface="Georgia" pitchFamily="18" charset="0"/>
                <a:cs typeface="Times New Roman" pitchFamily="18" charset="0"/>
              </a:rPr>
              <a:t>информационно-практико-ориентированный</a:t>
            </a:r>
          </a:p>
          <a:p>
            <a:pPr>
              <a:buNone/>
            </a:pPr>
            <a:r>
              <a:rPr lang="ru-RU" sz="1600" b="1" dirty="0" smtClean="0">
                <a:latin typeface="Georgia" pitchFamily="18" charset="0"/>
                <a:cs typeface="Times New Roman" pitchFamily="18" charset="0"/>
              </a:rPr>
              <a:t>Участники проекта: </a:t>
            </a:r>
            <a:r>
              <a:rPr lang="ru-RU" sz="1600" dirty="0" smtClean="0">
                <a:latin typeface="Georgia" pitchFamily="18" charset="0"/>
                <a:cs typeface="Times New Roman" pitchFamily="18" charset="0"/>
              </a:rPr>
              <a:t>дети 5-6 лет, педагоги, родители</a:t>
            </a:r>
          </a:p>
          <a:p>
            <a:pPr>
              <a:buNone/>
            </a:pPr>
            <a:r>
              <a:rPr lang="ru-RU" sz="1600" b="1" dirty="0" smtClean="0">
                <a:latin typeface="Georgia" pitchFamily="18" charset="0"/>
                <a:cs typeface="Times New Roman" pitchFamily="18" charset="0"/>
              </a:rPr>
              <a:t>Место проведения: </a:t>
            </a:r>
            <a:r>
              <a:rPr lang="ru-RU" sz="1600" dirty="0" smtClean="0">
                <a:latin typeface="Georgia" pitchFamily="18" charset="0"/>
                <a:cs typeface="Times New Roman" pitchFamily="18" charset="0"/>
              </a:rPr>
              <a:t>Детский сад №25 ОАО «РЖД» группа «Рябинка»</a:t>
            </a:r>
          </a:p>
          <a:p>
            <a:pPr>
              <a:buNone/>
            </a:pPr>
            <a:r>
              <a:rPr lang="ru-RU" sz="1600" b="1" dirty="0" smtClean="0">
                <a:latin typeface="Georgia" pitchFamily="18" charset="0"/>
              </a:rPr>
              <a:t>Цель проекта: </a:t>
            </a:r>
            <a:r>
              <a:rPr lang="ru-RU" sz="1600" dirty="0" smtClean="0">
                <a:latin typeface="Georgia" pitchFamily="18" charset="0"/>
              </a:rPr>
              <a:t>формирование у дошкольников ценностного отношения к своему региону через приобщение к природным и культурно-историческим особенностям города  Лиски и Лискинского района. </a:t>
            </a:r>
          </a:p>
          <a:p>
            <a:pPr>
              <a:buNone/>
            </a:pPr>
            <a:r>
              <a:rPr lang="ru-RU" sz="1600" b="1" dirty="0" smtClean="0">
                <a:latin typeface="Georgia" pitchFamily="18" charset="0"/>
              </a:rPr>
              <a:t>Задачи проекта: </a:t>
            </a:r>
            <a:r>
              <a:rPr lang="ru-RU" sz="1600" dirty="0" smtClean="0">
                <a:latin typeface="Georgia" pitchFamily="18" charset="0"/>
              </a:rPr>
              <a:t>1. Создавать условия для ознакомления детей с природными и национально-культурными особенностями города Лиски и Лискинского района. </a:t>
            </a:r>
          </a:p>
          <a:p>
            <a:pPr>
              <a:buNone/>
            </a:pPr>
            <a:r>
              <a:rPr lang="ru-RU" sz="1600" dirty="0">
                <a:latin typeface="Georgia" pitchFamily="18" charset="0"/>
              </a:rPr>
              <a:t> </a:t>
            </a:r>
            <a:r>
              <a:rPr lang="ru-RU" sz="1600" dirty="0" smtClean="0">
                <a:latin typeface="Georgia" pitchFamily="18" charset="0"/>
              </a:rPr>
              <a:t>      2. Закладывать основы духовно-нравственной личности ребенка с активной жизненной позицией и творческим потенциалом</a:t>
            </a:r>
            <a:r>
              <a:rPr lang="ru-RU" sz="1600" dirty="0">
                <a:latin typeface="Georgia" pitchFamily="18" charset="0"/>
              </a:rPr>
              <a:t>.</a:t>
            </a:r>
            <a:endParaRPr lang="ru-RU" sz="1600" dirty="0" smtClean="0">
              <a:latin typeface="Georgia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Georgia" pitchFamily="18" charset="0"/>
              </a:rPr>
              <a:t>       3. Развивать гражданскую позицию и чувство гордости за свою малую Родину. </a:t>
            </a:r>
          </a:p>
          <a:p>
            <a:pPr>
              <a:buNone/>
            </a:pPr>
            <a:r>
              <a:rPr lang="ru-RU" sz="1600" dirty="0" smtClean="0">
                <a:latin typeface="Georgia" pitchFamily="18" charset="0"/>
              </a:rPr>
              <a:t>       4. Расширять представления детей об истории, культуре, людях родного края.</a:t>
            </a:r>
          </a:p>
          <a:p>
            <a:pPr>
              <a:buNone/>
            </a:pPr>
            <a:r>
              <a:rPr lang="ru-RU" sz="1600" dirty="0" smtClean="0">
                <a:latin typeface="Georgia" pitchFamily="18" charset="0"/>
              </a:rPr>
              <a:t>       5. Вовлекать родителей в совместную созидательную деятельность по приобщению детей к основам краеведения, традициям и культуре, окружающей природе родного края.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ed66dff636da090987679cb333b16b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42852"/>
            <a:ext cx="77153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Georgia" pitchFamily="18" charset="0"/>
              <a:cs typeface="Times New Roman" pitchFamily="18" charset="0"/>
            </a:endParaRPr>
          </a:p>
          <a:p>
            <a:endParaRPr lang="ru-RU" sz="1600" b="1" dirty="0" smtClean="0">
              <a:latin typeface="Georgia" pitchFamily="18" charset="0"/>
              <a:cs typeface="Times New Roman" pitchFamily="18" charset="0"/>
            </a:endParaRPr>
          </a:p>
          <a:p>
            <a:endParaRPr lang="ru-RU" sz="1600" b="1" dirty="0" smtClean="0">
              <a:latin typeface="Georgia" pitchFamily="18" charset="0"/>
              <a:cs typeface="Times New Roman" pitchFamily="18" charset="0"/>
            </a:endParaRPr>
          </a:p>
          <a:p>
            <a:endParaRPr lang="ru-RU" sz="1600" b="1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Georgia" pitchFamily="18" charset="0"/>
                <a:cs typeface="Times New Roman" pitchFamily="18" charset="0"/>
              </a:rPr>
              <a:t>Предполагаемый результат</a:t>
            </a:r>
            <a:r>
              <a:rPr lang="ru-RU" sz="1600" dirty="0" smtClean="0">
                <a:latin typeface="Georgia" pitchFamily="18" charset="0"/>
                <a:cs typeface="Times New Roman" pitchFamily="18" charset="0"/>
              </a:rPr>
              <a:t>:</a:t>
            </a:r>
          </a:p>
          <a:p>
            <a:r>
              <a:rPr lang="ru-RU" sz="1600" dirty="0" smtClean="0">
                <a:latin typeface="Georgia" pitchFamily="18" charset="0"/>
                <a:cs typeface="Times New Roman" pitchFamily="18" charset="0"/>
              </a:rPr>
              <a:t>1.Сплочение участников проектной деятельности; </a:t>
            </a:r>
          </a:p>
          <a:p>
            <a:r>
              <a:rPr lang="ru-RU" sz="1600" dirty="0" smtClean="0">
                <a:latin typeface="Georgia" pitchFamily="18" charset="0"/>
                <a:cs typeface="Times New Roman" pitchFamily="18" charset="0"/>
              </a:rPr>
              <a:t>2.Формирование у воспитанников интереса к истории своего родного края, достопримечательностям, природе; своим землякам.</a:t>
            </a:r>
          </a:p>
          <a:p>
            <a:r>
              <a:rPr lang="ru-RU" sz="1600" dirty="0" smtClean="0">
                <a:latin typeface="Georgia" pitchFamily="18" charset="0"/>
                <a:cs typeface="Times New Roman" pitchFamily="18" charset="0"/>
              </a:rPr>
              <a:t>3.Воспитание личностных качеств: доброта, отзывчивость, ответственность, любознательность, гордость за свой край, свою малую Родину. </a:t>
            </a:r>
          </a:p>
          <a:p>
            <a:r>
              <a:rPr lang="ru-RU" sz="1600" dirty="0" smtClean="0">
                <a:latin typeface="Georgia" pitchFamily="18" charset="0"/>
                <a:cs typeface="Times New Roman" pitchFamily="18" charset="0"/>
              </a:rPr>
              <a:t>4.Осознание родителями важности патриотического воспитания детей.</a:t>
            </a:r>
            <a:endParaRPr lang="ru-RU" sz="1600" dirty="0">
              <a:latin typeface="Georgia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d66dff636da090987679cb333b16b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32147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latin typeface="Constantia" pitchFamily="18" charset="0"/>
              </a:rPr>
              <a:t>     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Место, где прошло наше детство - это нечто особенное и бесценное для каждого из нас, оно формирует нашу идентичность, влияет на наши взгляды и поведение, оставляет прекрасные незабываемые воспоминания, чувства любви, благодарности и вдохновения. «Любовь к Родине трудно объяснить рационально, как и вообще любовь. Любовь – это не что-то рассудочное, но принятие самим сердцем. Любовь к Отечеству является в сердце как-то сама собой, это глубокое ощущение родства и близости и твоей личной причастности Родине…»</a:t>
            </a:r>
          </a:p>
          <a:p>
            <a:pPr>
              <a:buNone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     (иерей В.Духанин)</a:t>
            </a:r>
            <a:endParaRPr lang="ru-RU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d66dff636da090987679cb333b16b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71570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Constantia" pitchFamily="18" charset="0"/>
                <a:cs typeface="Times New Roman" pitchFamily="18" charset="0"/>
              </a:rPr>
              <a:t>Слушание стихов и песен о любви к малой родине. Чтение детской художественной литературой о природе родного края.</a:t>
            </a:r>
            <a:endParaRPr lang="ru-RU" sz="1600" b="1" dirty="0"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age - 2025-06-02T231203.00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66477" y="1600200"/>
            <a:ext cx="6011045" cy="45259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ed66dff636da090987679cb333b16b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357322"/>
          </a:xfrm>
        </p:spPr>
        <p:txBody>
          <a:bodyPr>
            <a:normAutofit/>
          </a:bodyPr>
          <a:lstStyle/>
          <a:p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Развитие познавательных способностей, накопление чувственного опыта  у дошкольников и его осмысление происходит во время  целенаправленных наблюдений и  экскурсий.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Constantia" pitchFamily="18" charset="0"/>
                <a:cs typeface="Times New Roman" pitchFamily="18" charset="0"/>
              </a:rPr>
              <a:t>Определение названий деревьев по форме листа</a:t>
            </a:r>
            <a:endParaRPr lang="ru-RU" sz="1600" b="1" dirty="0">
              <a:latin typeface="Constantia" pitchFamily="18" charset="0"/>
            </a:endParaRPr>
          </a:p>
        </p:txBody>
      </p:sp>
      <p:pic>
        <p:nvPicPr>
          <p:cNvPr id="4" name="Содержимое 3" descr="image (96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643050"/>
            <a:ext cx="4500561" cy="3714776"/>
          </a:xfrm>
        </p:spPr>
      </p:pic>
      <p:pic>
        <p:nvPicPr>
          <p:cNvPr id="5" name="Рисунок 4" descr="image - 2025-06-02T231426.82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4983" y="3286124"/>
            <a:ext cx="4649017" cy="35718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ed66dff636da090987679cb333b16b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Сбор лекарственных растений,  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абота над созданием гербария «Лекарственные растения нашего края»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age - 2025-06-03T154924.374 (1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57686" y="1643050"/>
            <a:ext cx="4786314" cy="4525963"/>
          </a:xfrm>
        </p:spPr>
      </p:pic>
      <p:pic>
        <p:nvPicPr>
          <p:cNvPr id="7" name="Рисунок 6" descr="image - 2025-06-03T161504.76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1500174"/>
            <a:ext cx="3929090" cy="507207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ed66dff636da090987679cb333b16b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00132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Знакомство с птицами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image (91) (2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2713008"/>
            <a:ext cx="3500462" cy="4144992"/>
          </a:xfrm>
        </p:spPr>
      </p:pic>
      <p:pic>
        <p:nvPicPr>
          <p:cNvPr id="5" name="Рисунок 4" descr="image (8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0430" y="1643050"/>
            <a:ext cx="5643570" cy="464347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ed66dff636da090987679cb333b16b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Constantia" pitchFamily="18" charset="0"/>
                <a:cs typeface="Times New Roman" pitchFamily="18" charset="0"/>
              </a:rPr>
              <a:t>Знакомство с животными, обитающими в нашей местности</a:t>
            </a:r>
            <a:endParaRPr lang="ru-RU" sz="1600" b="1" dirty="0"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 (95) (2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3143248"/>
            <a:ext cx="3786182" cy="3286124"/>
          </a:xfrm>
        </p:spPr>
      </p:pic>
      <p:pic>
        <p:nvPicPr>
          <p:cNvPr id="5" name="Рисунок 4" descr="image (9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3274" y="1500174"/>
            <a:ext cx="5500726" cy="492922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680</TotalTime>
  <Words>509</Words>
  <Application>Microsoft Office PowerPoint</Application>
  <PresentationFormat>Экран (4:3)</PresentationFormat>
  <Paragraphs>41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Проект группы «Рябинка» на 2024-2025 учебный год   «Сокровища Лискинской земли» </vt:lpstr>
      <vt:lpstr>Слайд 2</vt:lpstr>
      <vt:lpstr>Слайд 3</vt:lpstr>
      <vt:lpstr>Слайд 4</vt:lpstr>
      <vt:lpstr>Слушание стихов и песен о любви к малой родине. Чтение детской художественной литературой о природе родного края.</vt:lpstr>
      <vt:lpstr>Развитие познавательных способностей, накопление чувственного опыта  у дошкольников и его осмысление происходит во время  целенаправленных наблюдений и  экскурсий.  Определение названий деревьев по форме листа</vt:lpstr>
      <vt:lpstr>Сбор лекарственных растений,   Работа над созданием гербария «Лекарственные растения нашего края»</vt:lpstr>
      <vt:lpstr>Знакомство с птицами</vt:lpstr>
      <vt:lpstr>Знакомство с животными, обитающими в нашей местности</vt:lpstr>
      <vt:lpstr>«Рыбе - вода, птице - воздух, зверю - лес, степь, горы. А человеку нужна родина. И охранять природу - значит охранять родину.» (М.Пришвин «Кладовая солнца»)Участвуя в экологических акциях и мероприятиях, у детей воспитывается чувство, что природа – это их родной дом, и они участливо  должны заботиться о всех его обитателях. Заложенное в детском возрасте чувство любви к природе, удержит их в будущем от необдуманного потребительского отношения.  Акция «Берегите Землю!»</vt:lpstr>
      <vt:lpstr>Участие в акции «Кормушка для беличьей столовой»</vt:lpstr>
      <vt:lpstr>Важно, чтобы дети  поняли, что  жизнь многих организмов находится во взаимосвязи, и уничтожение или разрушение одного из звеньев экологической цепи может привести к экологической катастрофе. Знакомство с водоемами нашего края. Коллективная работа «Жизнь реки»</vt:lpstr>
      <vt:lpstr> Знакомясь с объектами исторической памяти, дети  воспринимают себя как граждан страны, у которой богатая история с национальными героями, носителями вечных ценностей. Постепенно у них складывается прекрасный образ и своей уникальной особенной  Малой Родины. Просмотр  и обсуждение презентации «Дивные горы»</vt:lpstr>
      <vt:lpstr>Огромная роль в познании многообразия окружающего мира, в расширении представлений о живой и неживой природе  принадлежит опытно-экспериментальной деятельности.  Опыты с мелом</vt:lpstr>
      <vt:lpstr>Посещение церкви Рождества Христова на Святочной неделе.</vt:lpstr>
      <vt:lpstr>Посещение в Лискинском историко-краеведческом музее выставки новогодних игрушек, мастер-класс по изготовлению новогодних игрушек из ваты Члена Творческого Союза Художников России, художника- реставратора музея  О.А. Пуховой </vt:lpstr>
      <vt:lpstr>Оформление фотовыставки «Люблю тебя, мой край родной!»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группы «Рябинка» на 2025-2026 учебный год   «Сокровища Лискинской земли»</dc:title>
  <dc:creator>BoSS</dc:creator>
  <cp:lastModifiedBy>BoSS</cp:lastModifiedBy>
  <cp:revision>73</cp:revision>
  <dcterms:created xsi:type="dcterms:W3CDTF">2025-05-26T20:17:13Z</dcterms:created>
  <dcterms:modified xsi:type="dcterms:W3CDTF">2025-06-03T15:29:18Z</dcterms:modified>
</cp:coreProperties>
</file>