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70" r:id="rId2"/>
    <p:sldId id="260" r:id="rId3"/>
    <p:sldId id="267" r:id="rId4"/>
    <p:sldId id="265" r:id="rId5"/>
    <p:sldId id="269" r:id="rId6"/>
    <p:sldId id="261" r:id="rId7"/>
    <p:sldId id="263" r:id="rId8"/>
    <p:sldId id="262" r:id="rId9"/>
    <p:sldId id="273" r:id="rId10"/>
    <p:sldId id="268" r:id="rId11"/>
    <p:sldId id="276" r:id="rId12"/>
    <p:sldId id="256" r:id="rId13"/>
    <p:sldId id="257" r:id="rId14"/>
    <p:sldId id="258" r:id="rId15"/>
    <p:sldId id="259" r:id="rId16"/>
    <p:sldId id="274" r:id="rId17"/>
    <p:sldId id="277" r:id="rId18"/>
    <p:sldId id="278" r:id="rId19"/>
    <p:sldId id="279" r:id="rId20"/>
    <p:sldId id="280" r:id="rId21"/>
    <p:sldId id="283" r:id="rId22"/>
    <p:sldId id="282" r:id="rId23"/>
    <p:sldId id="284" r:id="rId24"/>
    <p:sldId id="285" r:id="rId25"/>
    <p:sldId id="286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392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69D52-2841-4B98-A119-1132ACAE0BD3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FBE7E-300E-48CA-A2D9-92A8959D6C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69D52-2841-4B98-A119-1132ACAE0BD3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FBE7E-300E-48CA-A2D9-92A8959D6C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69D52-2841-4B98-A119-1132ACAE0BD3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FBE7E-300E-48CA-A2D9-92A8959D6C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69D52-2841-4B98-A119-1132ACAE0BD3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FBE7E-300E-48CA-A2D9-92A8959D6C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69D52-2841-4B98-A119-1132ACAE0BD3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FBE7E-300E-48CA-A2D9-92A8959D6C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69D52-2841-4B98-A119-1132ACAE0BD3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FBE7E-300E-48CA-A2D9-92A8959D6CE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69D52-2841-4B98-A119-1132ACAE0BD3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FBE7E-300E-48CA-A2D9-92A8959D6C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69D52-2841-4B98-A119-1132ACAE0BD3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FBE7E-300E-48CA-A2D9-92A8959D6C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69D52-2841-4B98-A119-1132ACAE0BD3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FBE7E-300E-48CA-A2D9-92A8959D6C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69D52-2841-4B98-A119-1132ACAE0BD3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21FBE7E-300E-48CA-A2D9-92A8959D6C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69D52-2841-4B98-A119-1132ACAE0BD3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FBE7E-300E-48CA-A2D9-92A8959D6C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BC69D52-2841-4B98-A119-1132ACAE0BD3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921FBE7E-300E-48CA-A2D9-92A8959D6CE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07179"/>
            <a:ext cx="8280920" cy="1464276"/>
          </a:xfrm>
        </p:spPr>
        <p:txBody>
          <a:bodyPr>
            <a:normAutofit fontScale="92500"/>
          </a:bodyPr>
          <a:lstStyle/>
          <a:p>
            <a:r>
              <a:rPr lang="ru-RU" sz="3600" dirty="0" smtClean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        </a:t>
            </a:r>
            <a:r>
              <a:rPr lang="ru-RU" sz="3600" dirty="0" smtClean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АКЦИИ , ПРОВОДИМЫЕ </a:t>
            </a:r>
          </a:p>
          <a:p>
            <a:r>
              <a:rPr lang="ru-RU" sz="3600" dirty="0" smtClean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В ДЕТСКОМ САДУ № 103 ОАО «РЖД»</a:t>
            </a:r>
            <a:endParaRPr lang="ru-RU" sz="3600" dirty="0">
              <a:solidFill>
                <a:srgbClr val="FF0000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</p:txBody>
      </p:sp>
      <p:pic>
        <p:nvPicPr>
          <p:cNvPr id="4098" name="Picture 2" descr="C:\Users\Детский сад № 103\Desktop\Внимане-акц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44824"/>
            <a:ext cx="6634510" cy="4764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7062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47"/>
    </mc:Choice>
    <mc:Fallback>
      <p:transition spd="slow" advTm="4047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Детский сад № 103\Desktop\2019-2020уч.г\день пожилого человека\IMG_20191001_1023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5200652" cy="2931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етский сад № 103\Desktop\2019-2020уч.г\день пожилого человека\IMG_20191001_1246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96752"/>
            <a:ext cx="4320480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Детский сад № 103\Desktop\2019-2020уч.г\день пожилого человека\IMG_20191001_1253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429000"/>
            <a:ext cx="4896544" cy="3229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643793"/>
      </p:ext>
    </p:extLst>
  </p:cSld>
  <p:clrMapOvr>
    <a:masterClrMapping/>
  </p:clrMapOvr>
  <p:transition spd="slow" advTm="6842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Детский сад № 103\Desktop\2019-2020уч.г\день пожилого человека\IMG-20191001-WA002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773082" cy="357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етский сад № 103\Desktop\2019-2020уч.г\день пожилого человека\IMG-20191001-WA00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836712"/>
            <a:ext cx="4060676" cy="5414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Детский сад № 103\Desktop\2019-2020уч.г\день пожилого человека\IMG-20191001-WA002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005064"/>
            <a:ext cx="5184576" cy="291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4149080"/>
            <a:ext cx="20882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Стало доброй традицией отмечать День пожилых людей в библиотеках города. Этот год не стал исключением.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08228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8260">
        <p:split orient="vert"/>
      </p:transition>
    </mc:Choice>
    <mc:Fallback>
      <p:transition spd="slow" advTm="826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774"/>
            <a:ext cx="9144000" cy="6654452"/>
          </a:xfrm>
          <a:prstGeom prst="rect">
            <a:avLst/>
          </a:prstGeom>
        </p:spPr>
      </p:pic>
      <p:pic>
        <p:nvPicPr>
          <p:cNvPr id="5" name="легркая музыка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51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9759">
        <p:dissolve/>
      </p:transition>
    </mc:Choice>
    <mc:Fallback>
      <p:transition spd="slow" advTm="9759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7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188640"/>
            <a:ext cx="8568952" cy="6552728"/>
          </a:xfrm>
        </p:spPr>
      </p:pic>
    </p:spTree>
    <p:extLst>
      <p:ext uri="{BB962C8B-B14F-4D97-AF65-F5344CB8AC3E}">
        <p14:creationId xmlns:p14="http://schemas.microsoft.com/office/powerpoint/2010/main" val="764145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402">
        <p:checker/>
      </p:transition>
    </mc:Choice>
    <mc:Fallback>
      <p:transition spd="slow" advTm="10402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856983" cy="5937523"/>
          </a:xfrm>
        </p:spPr>
      </p:pic>
    </p:spTree>
    <p:extLst>
      <p:ext uri="{BB962C8B-B14F-4D97-AF65-F5344CB8AC3E}">
        <p14:creationId xmlns:p14="http://schemas.microsoft.com/office/powerpoint/2010/main" val="376218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6965">
        <p:dissolve/>
      </p:transition>
    </mc:Choice>
    <mc:Fallback>
      <p:transition spd="slow" advTm="6965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2754306" cy="367240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16632"/>
            <a:ext cx="2754306" cy="36724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55560"/>
            <a:ext cx="2738387" cy="36511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266" y="3306958"/>
            <a:ext cx="2404566" cy="34117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4138" y="3476358"/>
            <a:ext cx="2427734" cy="323697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63888" y="4725144"/>
            <a:ext cx="2376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Вот такие ёлочки украсили групповые раздевалки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4970912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6398">
        <p:circle/>
      </p:transition>
    </mc:Choice>
    <mc:Fallback>
      <p:transition spd="slow" advTm="6398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Детский сад № 103\Desktop\img1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6070061" cy="455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Детский сад № 103\Desktop\img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690156"/>
            <a:ext cx="4223792" cy="316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2758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5597">
        <p:dissolve/>
      </p:transition>
    </mc:Choice>
    <mc:Fallback>
      <p:transition spd="slow" advTm="5597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5" name="Picture 3" descr="C:\Users\Детский сад № 103\Desktop\Новая папка (14)\2017-2018 уч. г\кормушки\Новая папка (5)\DSCF48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988" y="3642185"/>
            <a:ext cx="2674257" cy="2005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Детский сад № 103\Desktop\Новая папка (14)\2017-2018 уч. г\кормушки\Новая папка (5)\DSCF48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147" y="2252583"/>
            <a:ext cx="3794625" cy="2845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Детский сад № 103\Desktop\Новая папка (14)\2017-2018 уч. г\кормушки\Новая папка (5)\DSCF48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529940" cy="2442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Детский сад № 103\Desktop\Новая папка (14)\2017-2018 уч. г\кормушки\Новая папка (5)\DSCF48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60648"/>
            <a:ext cx="4162237" cy="3121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43" y="5301208"/>
            <a:ext cx="84969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 акции «Птичья столовая» ежегодно принимают активное участие воспитанники вместе со своими родителями. Изготавливают кормушки, приносят «угощение» для птиц. Создание и поддержание приподнятой, радостной атмосферы совместного труда взрослого и детей способствует проявлению у детей радости, удовлетворения результатами труда.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935194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6658">
        <p:circle/>
      </p:transition>
    </mc:Choice>
    <mc:Fallback>
      <p:transition spd="slow" advTm="6658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9" name="Picture 3" descr="C:\Users\Детский сад № 103\Desktop\Новая папка (14)\2017-2018 уч. г\кормушки\DSC096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5184575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Детский сад № 103\Desktop\Новая папка (14)\2017-2018 уч. г\кормушки\DSC0970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527426" y="881286"/>
            <a:ext cx="4965103" cy="3723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Детский сад № 103\Desktop\Новая папка (14)\2017-2018 уч. г\кормушки\DSC097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789040"/>
            <a:ext cx="3491880" cy="2618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3827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86">
        <p:split orient="vert"/>
      </p:transition>
    </mc:Choice>
    <mc:Fallback>
      <p:transition spd="slow" advTm="5086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Детский сад № 103\Desktop\Новая папка (14)\2017-2018 уч. г\кормушки\DSC097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2684859" cy="357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Детский сад № 103\Desktop\Новая папка (14)\2017-2018 уч. г\кормушки\DSC097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556792"/>
            <a:ext cx="5976664" cy="448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331296"/>
      </p:ext>
    </p:extLst>
  </p:cSld>
  <p:clrMapOvr>
    <a:masterClrMapping/>
  </p:clrMapOvr>
  <p:transition spd="slow" advTm="5563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515" y="1100138"/>
            <a:ext cx="4769195" cy="3579812"/>
          </a:xfrm>
        </p:spPr>
      </p:pic>
      <p:sp>
        <p:nvSpPr>
          <p:cNvPr id="5" name="TextBox 4"/>
          <p:cNvSpPr txBox="1"/>
          <p:nvPr/>
        </p:nvSpPr>
        <p:spPr>
          <a:xfrm>
            <a:off x="899592" y="5013176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Во всех группах детского сада проходили «Уроки добра», на которых  говорили о милосердии и сострадании, о том, что каждый человек, вне зависимости от возраста и материального положения, может помочь ближнему, которому в этот момент больно, одиноко и тяжело.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653131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4920">
        <p:circle/>
      </p:transition>
    </mc:Choice>
    <mc:Fallback>
      <p:transition spd="slow" advTm="492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Детский сад № 103\Desktop\Новая папка (14)\2017-2018 уч. г\кормушки\DSC0969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73107" y="785275"/>
            <a:ext cx="4773082" cy="357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Детский сад № 103\Desktop\Новая папка (14)\2017-2018 уч. г\кормушки\DSC096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539318" y="875345"/>
            <a:ext cx="4032448" cy="2814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Детский сад № 103\Desktop\Новая папка (14)\2017-2018 уч. г\кормушки\DSC0968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789040"/>
            <a:ext cx="4303145" cy="2571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876302"/>
      </p:ext>
    </p:extLst>
  </p:cSld>
  <p:clrMapOvr>
    <a:masterClrMapping/>
  </p:clrMapOvr>
  <p:transition spd="slow" advTm="5338"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2968" cy="6534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1528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7529">
        <p:split orient="vert"/>
      </p:transition>
    </mc:Choice>
    <mc:Fallback>
      <p:transition spd="slow" advTm="752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634"/>
            <a:ext cx="8784976" cy="6534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847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928">
        <p:split orient="vert"/>
      </p:transition>
    </mc:Choice>
    <mc:Fallback>
      <p:transition spd="slow" advTm="592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Детский сад № 103\Desktop\Новая папка (14)\фотографии и видео\для прессы\акция Ёлочка - зелёная иголочка\IMG-8d0f00fb586f7ea6c10adf423b7690d1-V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3294366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Детский сад № 103\Desktop\Новая папка (14)\фотографии и видео\для прессы\акция Ёлочка - зелёная иголочка\IMG_20171216_1303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8840"/>
            <a:ext cx="4365558" cy="582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005064"/>
            <a:ext cx="2768600" cy="2633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0065903"/>
      </p:ext>
    </p:extLst>
  </p:cSld>
  <p:clrMapOvr>
    <a:masterClrMapping/>
  </p:clrMapOvr>
  <p:transition spd="slow" advTm="4731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Детский сад № 103\Desktop\Новая папка (14)\2017-2018 уч. г\акция\акция\IMG-7d027c2d3dbdd33e49106ea517e198d4-V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2684859" cy="357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C:\Users\Детский сад № 103\Desktop\Новая папка (14)\2017-2018 уч. г\акция\акция\IMG-0303c9ffdf22ad92f2f23602e22f1819-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8640"/>
            <a:ext cx="3635896" cy="524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Детский сад № 103\Desktop\Новая папка (14)\2017-2018 уч. г\акция\акция\IMG-776c4ed6992e2513bc630e972ceca50a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924944"/>
            <a:ext cx="2903984" cy="3871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2662572"/>
      </p:ext>
    </p:extLst>
  </p:cSld>
  <p:clrMapOvr>
    <a:masterClrMapping/>
  </p:clrMapOvr>
  <p:transition spd="slow" advTm="6273">
    <p:randomBar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Детский сад № 103\Desktop\Новая папка (14)\2017-2018 уч. г\акция\image (3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2684859" cy="357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Детский сад № 103\Desktop\Новая папка (14)\2017-2018 уч. г\акция\image (6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043828"/>
            <a:ext cx="5688632" cy="3768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C:\Users\Детский сад № 103\Desktop\Новая папка (14)\2017-2018 уч. г\акция\image (10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18356"/>
            <a:ext cx="3219822" cy="429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177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684">
        <p:split orient="vert"/>
      </p:transition>
    </mc:Choice>
    <mc:Fallback>
      <p:transition spd="slow" advTm="368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12968" cy="6426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2388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3345">
        <p:circle/>
      </p:transition>
    </mc:Choice>
    <mc:Fallback>
      <p:transition spd="slow" advTm="3345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60649"/>
            <a:ext cx="2890416" cy="385388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260649"/>
            <a:ext cx="2859782" cy="3813042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423225"/>
            <a:ext cx="4790376" cy="323996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40152" y="4437112"/>
            <a:ext cx="30243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Дошколята старательно делали бумажные цветы, понимая, что  тем самым могут  подарить больному ребенку надежду.</a:t>
            </a:r>
          </a:p>
        </p:txBody>
      </p:sp>
    </p:spTree>
    <p:extLst>
      <p:ext uri="{BB962C8B-B14F-4D97-AF65-F5344CB8AC3E}">
        <p14:creationId xmlns:p14="http://schemas.microsoft.com/office/powerpoint/2010/main" val="786904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3465">
        <p:dissolve/>
      </p:transition>
    </mc:Choice>
    <mc:Fallback>
      <p:transition spd="slow" advTm="3465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52" y="260649"/>
            <a:ext cx="3132348" cy="4176464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88640"/>
            <a:ext cx="3147814" cy="41970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400146"/>
            <a:ext cx="4466456" cy="3349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216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5502">
        <p:dissolve/>
      </p:transition>
    </mc:Choice>
    <mc:Fallback>
      <p:transition spd="slow" advTm="5502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4241444" cy="318108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001256"/>
            <a:ext cx="3813056" cy="28597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356992"/>
            <a:ext cx="4749160" cy="315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32953"/>
      </p:ext>
    </p:extLst>
  </p:cSld>
  <p:clrMapOvr>
    <a:masterClrMapping/>
  </p:clrMapOvr>
  <p:transition spd="slow" advTm="3985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37321" y="-869169"/>
            <a:ext cx="6669360" cy="8784978"/>
          </a:xfrm>
        </p:spPr>
      </p:pic>
    </p:spTree>
    <p:extLst>
      <p:ext uri="{BB962C8B-B14F-4D97-AF65-F5344CB8AC3E}">
        <p14:creationId xmlns:p14="http://schemas.microsoft.com/office/powerpoint/2010/main" val="1686568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545">
        <p:split orient="vert"/>
      </p:transition>
    </mc:Choice>
    <mc:Fallback>
      <p:transition spd="slow" advTm="3545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45941" y="-1138437"/>
            <a:ext cx="6652120" cy="8928994"/>
          </a:xfrm>
        </p:spPr>
      </p:pic>
    </p:spTree>
    <p:extLst>
      <p:ext uri="{BB962C8B-B14F-4D97-AF65-F5344CB8AC3E}">
        <p14:creationId xmlns:p14="http://schemas.microsoft.com/office/powerpoint/2010/main" val="472930619"/>
      </p:ext>
    </p:extLst>
  </p:cSld>
  <p:clrMapOvr>
    <a:masterClrMapping/>
  </p:clrMapOvr>
  <p:transition spd="slow" advTm="3036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05671" y="-1034687"/>
            <a:ext cx="6696744" cy="9036498"/>
          </a:xfrm>
        </p:spPr>
      </p:pic>
    </p:spTree>
    <p:extLst>
      <p:ext uri="{BB962C8B-B14F-4D97-AF65-F5344CB8AC3E}">
        <p14:creationId xmlns:p14="http://schemas.microsoft.com/office/powerpoint/2010/main" val="91097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764">
        <p:split orient="vert"/>
      </p:transition>
    </mc:Choice>
    <mc:Fallback>
      <p:transition spd="slow" advTm="1076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етский сад № 103\Desktop\2019-2020уч.г\день пожилого человека\IMG-20191001-WA00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3175248" cy="4233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етский сад № 103\Desktop\2019-2020уч.г\день пожилого человека\IMG-20191001-WA001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09228"/>
            <a:ext cx="4197018" cy="3147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Детский сад № 103\Desktop\2019-2020уч.г\день пожилого человека\IMG-20191001-WA00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501008"/>
            <a:ext cx="4305672" cy="322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3" y="4797152"/>
            <a:ext cx="35283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. </a:t>
            </a:r>
            <a:r>
              <a:rPr lang="ru-RU" b="1" dirty="0"/>
              <a:t>В </a:t>
            </a:r>
            <a:r>
              <a:rPr lang="ru-RU" b="1" dirty="0" smtClean="0"/>
              <a:t> </a:t>
            </a:r>
            <a:r>
              <a:rPr lang="ru-RU" b="1" dirty="0"/>
              <a:t>золотую осеннюю пору мы ежегодно чествуем тех, кто все свои силы и знания посвятил своей стране, кто отдал здоровье и молодость во благо молодого поколения.</a:t>
            </a:r>
          </a:p>
        </p:txBody>
      </p:sp>
    </p:spTree>
    <p:extLst>
      <p:ext uri="{BB962C8B-B14F-4D97-AF65-F5344CB8AC3E}">
        <p14:creationId xmlns:p14="http://schemas.microsoft.com/office/powerpoint/2010/main" val="170122"/>
      </p:ext>
    </p:extLst>
  </p:cSld>
  <p:clrMapOvr>
    <a:masterClrMapping/>
  </p:clrMapOvr>
  <p:transition spd="slow" advTm="4601"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236</TotalTime>
  <Words>170</Words>
  <Application>Microsoft Office PowerPoint</Application>
  <PresentationFormat>Экран (4:3)</PresentationFormat>
  <Paragraphs>8</Paragraphs>
  <Slides>26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Углы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Детский сад № 103</dc:creator>
  <cp:lastModifiedBy>Детский сад № 103</cp:lastModifiedBy>
  <cp:revision>12</cp:revision>
  <dcterms:created xsi:type="dcterms:W3CDTF">2020-03-17T08:08:06Z</dcterms:created>
  <dcterms:modified xsi:type="dcterms:W3CDTF">2020-03-17T12:04:31Z</dcterms:modified>
</cp:coreProperties>
</file>