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84" r:id="rId11"/>
    <p:sldId id="268" r:id="rId12"/>
    <p:sldId id="269" r:id="rId13"/>
    <p:sldId id="272" r:id="rId14"/>
    <p:sldId id="271" r:id="rId15"/>
    <p:sldId id="273" r:id="rId16"/>
    <p:sldId id="274" r:id="rId17"/>
    <p:sldId id="275" r:id="rId18"/>
    <p:sldId id="285" r:id="rId19"/>
    <p:sldId id="283" r:id="rId20"/>
    <p:sldId id="277" r:id="rId21"/>
    <p:sldId id="278" r:id="rId22"/>
    <p:sldId id="281" r:id="rId23"/>
    <p:sldId id="282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0A49E-00C8-4A6B-9AD1-C38196AB0AC8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5406E-3813-4684-9599-EBB7E7CE5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28" y="1571612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«Речевой ручек»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29190" y="3643314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Педагоги: 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Подсевалова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Е.П.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Пешкова Ю.И.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50327-WA00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071678"/>
            <a:ext cx="4572032" cy="3429024"/>
          </a:xfrm>
          <a:prstGeom prst="rect">
            <a:avLst/>
          </a:prstGeom>
        </p:spPr>
      </p:pic>
      <p:pic>
        <p:nvPicPr>
          <p:cNvPr id="4" name="Рисунок 3" descr="IMG-20250327-WA00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57166"/>
            <a:ext cx="4572000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1846" y="785794"/>
            <a:ext cx="3764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страницам книг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А.Л.Барто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41121-WA00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2500306"/>
            <a:ext cx="4191029" cy="2357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7686" y="1214422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Запоминаем азбуку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-20241121-WA00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428604"/>
            <a:ext cx="3268289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4" name="Рисунок 3" descr="IMG-20241121-WA0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714356"/>
            <a:ext cx="2500312" cy="3333749"/>
          </a:xfrm>
          <a:prstGeom prst="rect">
            <a:avLst/>
          </a:prstGeom>
        </p:spPr>
      </p:pic>
      <p:pic>
        <p:nvPicPr>
          <p:cNvPr id="5" name="Рисунок 4" descr="IMG-20241121-WA0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1500174"/>
            <a:ext cx="2786064" cy="3714752"/>
          </a:xfrm>
          <a:prstGeom prst="rect">
            <a:avLst/>
          </a:prstGeom>
        </p:spPr>
      </p:pic>
      <p:pic>
        <p:nvPicPr>
          <p:cNvPr id="6" name="Рисунок 5" descr="IMG-20241121-WA00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571480"/>
            <a:ext cx="2893221" cy="38576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7" name="Рисунок 6" descr="IMG-20240816-WA0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57166"/>
            <a:ext cx="3000378" cy="4000504"/>
          </a:xfrm>
          <a:prstGeom prst="rect">
            <a:avLst/>
          </a:prstGeom>
        </p:spPr>
      </p:pic>
      <p:pic>
        <p:nvPicPr>
          <p:cNvPr id="8" name="Рисунок 7" descr="IMG-20240816-WA00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357166"/>
            <a:ext cx="3000396" cy="40005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4714884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Колобок на  новый лад (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знакомсто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 ПДД)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7" name="Рисунок 6" descr="IMG-20240816-WA00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428604"/>
            <a:ext cx="3268289" cy="4357718"/>
          </a:xfrm>
          <a:prstGeom prst="rect">
            <a:avLst/>
          </a:prstGeom>
        </p:spPr>
      </p:pic>
      <p:pic>
        <p:nvPicPr>
          <p:cNvPr id="8" name="Рисунок 7" descr="IMG-20240816-WA00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714356"/>
            <a:ext cx="5048285" cy="37862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7" name="Рисунок 6" descr="IMG-20241023-WA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928802"/>
            <a:ext cx="4476781" cy="3357586"/>
          </a:xfrm>
          <a:prstGeom prst="rect">
            <a:avLst/>
          </a:prstGeom>
        </p:spPr>
      </p:pic>
      <p:pic>
        <p:nvPicPr>
          <p:cNvPr id="8" name="Рисунок 7" descr="IMG-20241009-WA00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357166"/>
            <a:ext cx="4476782" cy="33575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7158" y="642918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Разучивание стихотворений по временам года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7858" cy="6858000"/>
          </a:xfrm>
          <a:prstGeom prst="rect">
            <a:avLst/>
          </a:prstGeom>
        </p:spPr>
      </p:pic>
      <p:pic>
        <p:nvPicPr>
          <p:cNvPr id="7" name="Рисунок 6" descr="IMG-20241106-WA0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3643338" cy="2732504"/>
          </a:xfrm>
          <a:prstGeom prst="rect">
            <a:avLst/>
          </a:prstGeom>
        </p:spPr>
      </p:pic>
      <p:pic>
        <p:nvPicPr>
          <p:cNvPr id="9" name="Рисунок 8" descr="IMG-20241106-WA00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14290"/>
            <a:ext cx="3619526" cy="2714645"/>
          </a:xfrm>
          <a:prstGeom prst="rect">
            <a:avLst/>
          </a:prstGeom>
        </p:spPr>
      </p:pic>
      <p:pic>
        <p:nvPicPr>
          <p:cNvPr id="10" name="Рисунок 9" descr="IMG-20241106-WA00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3071810"/>
            <a:ext cx="3286148" cy="24646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7158" y="3714752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Сказка «Лягушка путешественница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41227-WA0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285992"/>
            <a:ext cx="3714776" cy="2536025"/>
          </a:xfrm>
          <a:prstGeom prst="rect">
            <a:avLst/>
          </a:prstGeom>
        </p:spPr>
      </p:pic>
      <p:pic>
        <p:nvPicPr>
          <p:cNvPr id="4" name="Рисунок 3" descr="IMG-20241227-WA01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714620"/>
            <a:ext cx="3714776" cy="2786081"/>
          </a:xfrm>
          <a:prstGeom prst="rect">
            <a:avLst/>
          </a:prstGeom>
        </p:spPr>
      </p:pic>
      <p:pic>
        <p:nvPicPr>
          <p:cNvPr id="5" name="Рисунок 4" descr="IMG-20241227-WA017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428604"/>
            <a:ext cx="3714776" cy="20895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4876" y="1000108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Бременские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музыканты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_B5Te9T13bGb_vDoeP2KxvwZF8E1NP8bQvq_Vmksq58-7JdMK7anCsI62YE6P11ZXZI1cAGpcIg4tEHnBva7VhQ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642918"/>
            <a:ext cx="4048121" cy="3036091"/>
          </a:xfrm>
          <a:prstGeom prst="rect">
            <a:avLst/>
          </a:prstGeom>
        </p:spPr>
      </p:pic>
      <p:pic>
        <p:nvPicPr>
          <p:cNvPr id="4" name="Рисунок 3" descr="GwxC-YwO93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642918"/>
            <a:ext cx="4000560" cy="30004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071942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Выступление в приюте «Рождественская сказка»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50306-WA00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571479"/>
            <a:ext cx="4238623" cy="3178967"/>
          </a:xfrm>
          <a:prstGeom prst="rect">
            <a:avLst/>
          </a:prstGeom>
        </p:spPr>
      </p:pic>
      <p:pic>
        <p:nvPicPr>
          <p:cNvPr id="4" name="Рисунок 3" descr="IMG-20250306-WA00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28604"/>
            <a:ext cx="3071834" cy="40957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4744" y="4143381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Волк и семеро козлят на новый лад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335846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 и мышления детей старшего дошкольного возраста  дошкольного возраста.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формировать у детей стремление говорить грамматически правильно.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развивать и формировать необходимый уровень речевых умений и способностей.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формировать навыки связной речи.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развивать интерес к художественной литературе, как образцу речи.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побудить ребенка реагировать на обращенную к нему речь;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научить слушать воспитателя;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выполнять простые поручения по словесной инструкции;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вызывать речевое подражание (связанное с практической деятельностью детей);</a:t>
            </a:r>
          </a:p>
          <a:p>
            <a:pPr lvl="0"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накопить и расширить пассивный словарь ребенка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_B5Te9T13bGb_vDoeP2KxvwZF8E1NP8bQvq_Vmksq58-7JdMK7anCsI62YE6P11ZXZI1cAGpcIg4tEHnBva7VhQ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642918"/>
            <a:ext cx="4048121" cy="3036091"/>
          </a:xfrm>
          <a:prstGeom prst="rect">
            <a:avLst/>
          </a:prstGeom>
        </p:spPr>
      </p:pic>
      <p:pic>
        <p:nvPicPr>
          <p:cNvPr id="4" name="Рисунок 3" descr="GwxC-YwO93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642918"/>
            <a:ext cx="4000560" cy="30004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071942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Выступление в приюте «Рождественская сказка»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66H7-pvKn_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428604"/>
            <a:ext cx="4714876" cy="2652118"/>
          </a:xfrm>
          <a:prstGeom prst="rect">
            <a:avLst/>
          </a:prstGeom>
        </p:spPr>
      </p:pic>
      <p:pic>
        <p:nvPicPr>
          <p:cNvPr id="4" name="Рисунок 3" descr="Z3cUAtMOb5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000240"/>
            <a:ext cx="4357718" cy="3268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57232"/>
            <a:ext cx="480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Участие в конкурсе Юный мастер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6" name="Рисунок 5" descr="QfP4QipzXjfhyQwA1faTvsZqEAA8T67HACDWAFvk7WZnfblQxoONnI1crljg1dAiklong_63xvZ5cgPc_Dqy6zSz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57166"/>
            <a:ext cx="4381531" cy="3286148"/>
          </a:xfrm>
          <a:prstGeom prst="rect">
            <a:avLst/>
          </a:prstGeom>
        </p:spPr>
      </p:pic>
      <p:pic>
        <p:nvPicPr>
          <p:cNvPr id="7" name="Рисунок 6" descr="IMG-20240926-WA003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214554"/>
            <a:ext cx="3857652" cy="289323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7" name="Рисунок 6" descr="lrNqIFQeK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142984"/>
            <a:ext cx="4548220" cy="3411165"/>
          </a:xfrm>
          <a:prstGeom prst="rect">
            <a:avLst/>
          </a:prstGeom>
        </p:spPr>
      </p:pic>
      <p:pic>
        <p:nvPicPr>
          <p:cNvPr id="8" name="Рисунок 7" descr="HYsDIUepAU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642918"/>
            <a:ext cx="3643370" cy="458483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8860" y="1357298"/>
            <a:ext cx="4857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928670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долгосрочный.</a:t>
            </a:r>
          </a:p>
          <a:p>
            <a:pPr algn="ctr"/>
            <a:endParaRPr lang="ru-RU" sz="28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информационно-практико-ориентированный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воспитатели, дети подготовительной группы, группы, родители.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2" y="0"/>
            <a:ext cx="912785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7224" y="357166"/>
            <a:ext cx="72866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Проблема речевого развития детей дошкольного возраста на сегодняшний день очень актуальна, т. к. процент дошкольников с различными речевыми нарушениями остается стабильно высоким. Речь детей дошкольного возраста лучше всего развивается посредством игры. Игра-это та форма деятельности, которой ребёнок живет и дышит, а потому наиболее ему понятна. Существует много игр для развития речи и для обучения чтению и письму. Их обязательно надо использовать на занятиях по развитию речи дошкольников.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Чем богаче и правильнее речь ребенка, тем легче ему высказывать свои  мысли, тем шире его возможности в познании окружающей действительности, содержательнее и полноценнее отношения его со сверстниками и взрослыми, тем активнее он развивается психически. Поэтому так важно заботится о своевременном формировании речи детей, ее чистоте и правильности, предупреждая и исправляя различные нарушения.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0100" y="857232"/>
            <a:ext cx="707236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проекта: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игровой;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творческий;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словесный;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наглядный;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развивающие - дидактические  игры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практический (театрализованная деятельность)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785794"/>
            <a:ext cx="78581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Ожидаемый результат. 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систематической работе по данному проекту значительно увеличится словарный запас детей, речь станет предметом активности детей, дети начнут активно сопровождать свою деятельность речью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428603"/>
            <a:ext cx="8286808" cy="537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Подбор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интересной, доступной ребенку литературы. </a:t>
            </a:r>
          </a:p>
          <a:p>
            <a:pPr lvl="0"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Чтение детям  детской литературы 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Заучивание стихотворений по временам года .                                                                                     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 – драматизации «Живая сказка».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Речевые игры с движением.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Занятия по обучению детей рассказыванию.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Беседы– диалоги по теме недели.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Сочинение сказок на новый лад.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Речевые викторины  («Путешествие в страну волшебных слов»).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Познавательные игры.                                                                                                         Сочинение сказок «Веселые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сочинялки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Беседы– диалоги по теме недели.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Слушание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аудиосказок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                                                                                                                                                     Занятия по обучению детей  рассказыванию.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                      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Рисование по сказке: «Нарисуем сказку»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50318-WA00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00042"/>
            <a:ext cx="3857652" cy="3000396"/>
          </a:xfrm>
          <a:prstGeom prst="rect">
            <a:avLst/>
          </a:prstGeom>
        </p:spPr>
      </p:pic>
      <p:pic>
        <p:nvPicPr>
          <p:cNvPr id="4" name="Рисунок 3" descr="IMG-20250318-WA006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928802"/>
            <a:ext cx="4333873" cy="32504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28" y="92867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Читаем сами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dfb6cd76ce2cf361a8449f8137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" y="0"/>
            <a:ext cx="9127858" cy="6858000"/>
          </a:xfrm>
          <a:prstGeom prst="rect">
            <a:avLst/>
          </a:prstGeom>
        </p:spPr>
      </p:pic>
      <p:pic>
        <p:nvPicPr>
          <p:cNvPr id="3" name="Рисунок 2" descr="IMG-20240411-WA00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5" y="357166"/>
            <a:ext cx="3905278" cy="2928958"/>
          </a:xfrm>
          <a:prstGeom prst="rect">
            <a:avLst/>
          </a:prstGeom>
        </p:spPr>
      </p:pic>
      <p:pic>
        <p:nvPicPr>
          <p:cNvPr id="4" name="Рисунок 3" descr="IMG-20240411-WA006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000240"/>
            <a:ext cx="4000528" cy="30003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9124" y="857232"/>
            <a:ext cx="4461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Посещение библиотеки месячник «Читаем вместе»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381</Words>
  <Application>Microsoft Office PowerPoint</Application>
  <PresentationFormat>Экран (4:3)</PresentationFormat>
  <Paragraphs>63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2025-05-29T19:14:34Z</dcterms:created>
  <dcterms:modified xsi:type="dcterms:W3CDTF">2025-05-30T07:14:07Z</dcterms:modified>
</cp:coreProperties>
</file>