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6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ЧЕМУ МЫ НАУЧИЛИСЬ!</a:t>
            </a:r>
            <a:endParaRPr lang="ru-RU" b="1" dirty="0"/>
          </a:p>
        </p:txBody>
      </p:sp>
      <p:pic>
        <p:nvPicPr>
          <p:cNvPr id="8194" name="Picture 2" descr="F:\10042014\P1060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379" y="1412776"/>
            <a:ext cx="252028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10042014\P1060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85" y="1412776"/>
            <a:ext cx="1917247" cy="15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10042014\P10603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848" y="3573016"/>
            <a:ext cx="345113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10042014\P10603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01008"/>
            <a:ext cx="3803842" cy="266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F:\10042014\P10603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8313"/>
            <a:ext cx="2912622" cy="215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52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ВАШИ ВОСПИТАТЕЛИ: </a:t>
            </a:r>
          </a:p>
          <a:p>
            <a:pPr marL="0" indent="0">
              <a:buNone/>
            </a:pPr>
            <a:r>
              <a:rPr lang="ru-RU" dirty="0" smtClean="0"/>
              <a:t>             ЛЮДМИЛА ВИКТОРОВНА САМОЙЛОВА</a:t>
            </a:r>
          </a:p>
          <a:p>
            <a:pPr marL="0" indent="0">
              <a:buNone/>
            </a:pPr>
            <a:r>
              <a:rPr lang="ru-RU" dirty="0" smtClean="0"/>
              <a:t>                              ТАТЬЯНА ВИКТОРОВНА ДИВАК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7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ОБРАЗОВАТЕЛЬНАЯ ОБЛАСТЬ «ФИЗИЧЕСКАЯ КУЛЬТУРА» РАСТИМ ДЕТЕЙ АКТИВНЫМИ, ЛОВКИМИ И ЖИЗНЕРАДОСТНЫМИ</a:t>
            </a:r>
            <a:endParaRPr lang="ru-RU" sz="2400" b="1" dirty="0"/>
          </a:p>
        </p:txBody>
      </p:sp>
      <p:pic>
        <p:nvPicPr>
          <p:cNvPr id="1027" name="Picture 3" descr="F:\10042014\P10603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3593682" cy="202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10042014\P10603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4149081"/>
            <a:ext cx="4059016" cy="245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00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ОБРАЗОВАТЕЛЬНЫЕ ОБЛАСТИ «ЗДОРОВЬЕ» и «БЕЗОПАСНОСТЬ» РАСТИМ ДЕТЕЙ ЗДОРОВЫМИ, КРЕПКИМИ,ЗАКАЛЕННЫМИ</a:t>
            </a:r>
            <a:endParaRPr lang="ru-RU" sz="2400" b="1" dirty="0"/>
          </a:p>
        </p:txBody>
      </p:sp>
      <p:pic>
        <p:nvPicPr>
          <p:cNvPr id="2053" name="Picture 5" descr="F:\10042014\P1060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352839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10042014\P10603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816424" cy="403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82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ОБРАЗОВАТЕЛЬНАЯ ДЕЯТЕЛЬНОСТЬ «СОЦИАЛИЗАЦИЯ» РАЗВИТИЕ ИГРОВОЙ ДЕЯТЕЛЬНОСТИ В ИГРЕ РЕБЕНОК РАЗВИВАЕТСЯ,ПОЗНАЕТ МИР, ОБЩАЕТСЯ</a:t>
            </a:r>
            <a:endParaRPr lang="ru-RU" sz="2400" b="1" dirty="0"/>
          </a:p>
        </p:txBody>
      </p:sp>
      <p:pic>
        <p:nvPicPr>
          <p:cNvPr id="3074" name="Picture 2" descr="F:\10042014\P10603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80920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23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ОБРАЗОВАТЕЛЬНАЯ ОБЛАСТЬ «ТРУД»</a:t>
            </a:r>
            <a:br>
              <a:rPr lang="ru-RU" sz="2400" b="1" dirty="0" smtClean="0"/>
            </a:br>
            <a:r>
              <a:rPr lang="ru-RU" sz="2400" b="1" dirty="0" smtClean="0"/>
              <a:t>РАЗВИВАЕМ ЦЕННОСТНОЕ ОТНОШЕНИЕ К ТРУДУ</a:t>
            </a:r>
            <a:endParaRPr lang="ru-RU" sz="2400" b="1" dirty="0"/>
          </a:p>
        </p:txBody>
      </p:sp>
      <p:pic>
        <p:nvPicPr>
          <p:cNvPr id="5122" name="Picture 2" descr="F:\13042014\P10604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34481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62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ОБРАЗОВАТЕЛЬНАЯ ОБЛАСТЬ «ПОЗНАНИЕ</a:t>
            </a:r>
            <a:r>
              <a:rPr lang="ru-RU" sz="2400" b="1" dirty="0" smtClean="0"/>
              <a:t>» РАЗВИТИЕ СЕНСОРНОЙ КУЛЬТУРЫ РЕБЕНОК ПОЗНАЕТ МНОГООБРАЗИЕ СВОЙСТВ И КАЧЕСТВ  ОКРУЖАЮЩИХ ПРЕДМЕТОВ, ИССЛЕДУЕТ И ЭКСПЕРИМЕНТИРУЕТ</a:t>
            </a:r>
            <a:endParaRPr lang="ru-RU" sz="2400" b="1" dirty="0"/>
          </a:p>
        </p:txBody>
      </p:sp>
      <p:pic>
        <p:nvPicPr>
          <p:cNvPr id="6146" name="Picture 2" descr="F:\13042014\P1060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6" y="1955723"/>
            <a:ext cx="3600400" cy="456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13042014\P10604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39" y="2132856"/>
            <a:ext cx="4225159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39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ОБРАЗОВАТЕЛЬНАЯ </a:t>
            </a:r>
            <a:r>
              <a:rPr lang="ru-RU" sz="2200" b="1" dirty="0" smtClean="0"/>
              <a:t>ОБЛАСТЬ «ЧТЕНИЕ ХУДОЖЕСТВЕННОЙ ЛИТЕРАТУРЫ</a:t>
            </a:r>
            <a:r>
              <a:rPr lang="ru-RU" sz="2200" b="1" dirty="0" smtClean="0"/>
              <a:t>» РЕБЕНОК В МИРЕ ХУДОЖЕСТВЕННОЙ ЛИТЕРАТУРЫ</a:t>
            </a:r>
            <a:endParaRPr lang="ru-RU" sz="2200" b="1" dirty="0"/>
          </a:p>
        </p:txBody>
      </p:sp>
      <p:pic>
        <p:nvPicPr>
          <p:cNvPr id="4098" name="Picture 2" descr="F:\10042014\P10603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67544" y="2204864"/>
            <a:ext cx="82809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84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ОБРАЗОВАТЕЛЬНАЯ ОБЛАСТЬ</a:t>
            </a:r>
            <a:br>
              <a:rPr lang="ru-RU" sz="2000" b="1" dirty="0" smtClean="0"/>
            </a:br>
            <a:r>
              <a:rPr lang="ru-RU" sz="2000" b="1" dirty="0" smtClean="0"/>
              <a:t>«ХУДОЖЕСТВННОЕ ТВОРЧЕСТВО</a:t>
            </a:r>
            <a:r>
              <a:rPr lang="ru-RU" sz="2000" b="1" dirty="0" smtClean="0"/>
              <a:t>» ПРИОБЩАЕМ К ИЗОБРАЗИТЕЛЬНОМУ ИСКУССТВУ И РАЗВИВАЕМ ДЕТСКОЕ ХУДОЖЕСТВЕННОЕ ТВОРЧЕСТВО</a:t>
            </a:r>
            <a:endParaRPr lang="ru-RU" sz="2000" b="1" dirty="0"/>
          </a:p>
        </p:txBody>
      </p:sp>
      <p:pic>
        <p:nvPicPr>
          <p:cNvPr id="7170" name="Picture 2" descr="F:\10042014\P10603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48" y="2048047"/>
            <a:ext cx="7704856" cy="408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10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ИНТЕГРАТИВНЫЕ КАЧЕСТВА РЕБЕНКА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К концу младшего дошкольного возраста ребенок:</a:t>
            </a:r>
          </a:p>
          <a:p>
            <a:r>
              <a:rPr lang="ru-RU" sz="2000" dirty="0" smtClean="0"/>
              <a:t>Физически развитый , овладевший основными культурно-гигиеническими навыками;</a:t>
            </a:r>
          </a:p>
          <a:p>
            <a:r>
              <a:rPr lang="ru-RU" sz="2000" dirty="0" smtClean="0"/>
              <a:t>Любознательный, активный;</a:t>
            </a:r>
          </a:p>
          <a:p>
            <a:r>
              <a:rPr lang="ru-RU" sz="2000" dirty="0" smtClean="0"/>
              <a:t>Эмоционально-отзывчивый;</a:t>
            </a:r>
          </a:p>
          <a:p>
            <a:r>
              <a:rPr lang="ru-RU" sz="2000" dirty="0" smtClean="0"/>
              <a:t>Овладевший средствами общения и способами взаимодействия со взрослыми и сверстниками;</a:t>
            </a:r>
          </a:p>
          <a:p>
            <a:r>
              <a:rPr lang="ru-RU" sz="2000" dirty="0" smtClean="0"/>
              <a:t>Способный управлять своим поведением и планировать  свои действия на основе первичных ценностных представлений соблюдающий элементарные и общепринятые нормы и правила поведения;</a:t>
            </a:r>
          </a:p>
          <a:p>
            <a:r>
              <a:rPr lang="ru-RU" sz="2000" dirty="0" smtClean="0"/>
              <a:t>Способный решать интеллектуальные и личностные задачи;</a:t>
            </a:r>
          </a:p>
          <a:p>
            <a:r>
              <a:rPr lang="ru-RU" sz="2000" dirty="0" smtClean="0"/>
              <a:t>Овладевший универсальными предпосылками учебной деятельности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5789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161</TotalTime>
  <Words>169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Аптека</vt:lpstr>
      <vt:lpstr>ЧЕМУ МЫ НАУЧИЛИСЬ!</vt:lpstr>
      <vt:lpstr>ОБРАЗОВАТЕЛЬНАЯ ОБЛАСТЬ «ФИЗИЧЕСКАЯ КУЛЬТУРА» РАСТИМ ДЕТЕЙ АКТИВНЫМИ, ЛОВКИМИ И ЖИЗНЕРАДОСТНЫМИ</vt:lpstr>
      <vt:lpstr>ОБРАЗОВАТЕЛЬНЫЕ ОБЛАСТИ «ЗДОРОВЬЕ» и «БЕЗОПАСНОСТЬ» РАСТИМ ДЕТЕЙ ЗДОРОВЫМИ, КРЕПКИМИ,ЗАКАЛЕННЫМИ</vt:lpstr>
      <vt:lpstr>ОБРАЗОВАТЕЛЬНАЯ ДЕЯТЕЛЬНОСТЬ «СОЦИАЛИЗАЦИЯ» РАЗВИТИЕ ИГРОВОЙ ДЕЯТЕЛЬНОСТИ В ИГРЕ РЕБЕНОК РАЗВИВАЕТСЯ,ПОЗНАЕТ МИР, ОБЩАЕТСЯ</vt:lpstr>
      <vt:lpstr>ОБРАЗОВАТЕЛЬНАЯ ОБЛАСТЬ «ТРУД» РАЗВИВАЕМ ЦЕННОСТНОЕ ОТНОШЕНИЕ К ТРУДУ</vt:lpstr>
      <vt:lpstr>ОБРАЗОВАТЕЛЬНАЯ ОБЛАСТЬ «ПОЗНАНИЕ» РАЗВИТИЕ СЕНСОРНОЙ КУЛЬТУРЫ РЕБЕНОК ПОЗНАЕТ МНОГООБРАЗИЕ СВОЙСТВ И КАЧЕСТВ  ОКРУЖАЮЩИХ ПРЕДМЕТОВ, ИССЛЕДУЕТ И ЭКСПЕРИМЕНТИРУЕТ</vt:lpstr>
      <vt:lpstr>ОБРАЗОВАТЕЛЬНАЯ ОБЛАСТЬ «ЧТЕНИЕ ХУДОЖЕСТВЕННОЙ ЛИТЕРАТУРЫ» РЕБЕНОК В МИРЕ ХУДОЖЕСТВЕННОЙ ЛИТЕРАТУРЫ</vt:lpstr>
      <vt:lpstr>ОБРАЗОВАТЕЛЬНАЯ ОБЛАСТЬ «ХУДОЖЕСТВННОЕ ТВОРЧЕСТВО» ПРИОБЩАЕМ К ИЗОБРАЗИТЕЛЬНОМУ ИСКУССТВУ И РАЗВИВАЕМ ДЕТСКОЕ ХУДОЖЕСТВЕННОЕ ТВОРЧЕСТВО</vt:lpstr>
      <vt:lpstr>ИНТЕГРАТИВНЫЕ КАЧЕСТВА РЕБЕНКА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СЕНТЯБРЯ ДО МАЯ.</dc:title>
  <cp:lastModifiedBy>Eugene</cp:lastModifiedBy>
  <cp:revision>18</cp:revision>
  <dcterms:modified xsi:type="dcterms:W3CDTF">2014-04-13T07:23:59Z</dcterms:modified>
</cp:coreProperties>
</file>