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5741" y="3223559"/>
            <a:ext cx="7092519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000" dirty="0">
                <a:latin typeface="Times New Roman"/>
                <a:ea typeface="Times New Roman"/>
                <a:cs typeface="Times New Roman"/>
              </a:rPr>
              <a:t>Вот и стали мы на год </a:t>
            </a:r>
            <a:r>
              <a:rPr lang="ru-RU" sz="4000" dirty="0" smtClean="0">
                <a:latin typeface="Times New Roman"/>
                <a:ea typeface="Times New Roman"/>
                <a:cs typeface="Times New Roman"/>
              </a:rPr>
              <a:t>взрослей</a:t>
            </a:r>
            <a:endParaRPr lang="ru-RU" sz="40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1027" name="Picture 3" descr="G:\12-05-2016\DSC018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620688"/>
            <a:ext cx="2808313" cy="220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12-05-2016\DSC018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449" y="4023778"/>
            <a:ext cx="3921372" cy="237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267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b="1" i="1" dirty="0" smtClean="0"/>
              <a:t>ВАШИ ВОСПИТАТЕЛИ:</a:t>
            </a:r>
          </a:p>
          <a:p>
            <a:pPr marL="0" indent="0">
              <a:buNone/>
            </a:pPr>
            <a:r>
              <a:rPr lang="ru-RU" b="1" i="1" dirty="0"/>
              <a:t> </a:t>
            </a:r>
            <a:r>
              <a:rPr lang="ru-RU" b="1" i="1" dirty="0" smtClean="0"/>
              <a:t>           АНАСТАСИЯ ПЕТРОВНА БУКУЛОВА</a:t>
            </a:r>
          </a:p>
          <a:p>
            <a:pPr marL="0" indent="0">
              <a:buNone/>
            </a:pPr>
            <a:r>
              <a:rPr lang="ru-RU" b="1" i="1" dirty="0" smtClean="0"/>
              <a:t>                    ТАТЬЯНА ВИКТОРОВНА ДИВАК</a:t>
            </a:r>
          </a:p>
          <a:p>
            <a:endParaRPr lang="ru-RU" b="1" i="1" dirty="0" smtClean="0"/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409886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ХОРОШО У НАС В САДУ!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В детский садик я хожу</a:t>
            </a:r>
          </a:p>
          <a:p>
            <a:r>
              <a:rPr lang="ru-RU" sz="2000" b="1" dirty="0" smtClean="0"/>
              <a:t>И со всеми там дружу.</a:t>
            </a:r>
          </a:p>
          <a:p>
            <a:r>
              <a:rPr lang="ru-RU" sz="2000" b="1" dirty="0" smtClean="0"/>
              <a:t>Каждый день у нас с утра</a:t>
            </a:r>
          </a:p>
          <a:p>
            <a:r>
              <a:rPr lang="ru-RU" sz="2000" b="1" dirty="0" smtClean="0"/>
              <a:t>Начинается игра.</a:t>
            </a:r>
            <a:endParaRPr lang="ru-RU" sz="2000" b="1" dirty="0"/>
          </a:p>
        </p:txBody>
      </p:sp>
      <p:pic>
        <p:nvPicPr>
          <p:cNvPr id="2051" name="Picture 3" descr="G:\12-05-2016\DSC0183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5" y="1772816"/>
            <a:ext cx="2893913" cy="248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12-05-2016\DSC018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802972"/>
            <a:ext cx="2808312" cy="235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35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6421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Светлана Михайловна говорит:</a:t>
            </a:r>
            <a:br>
              <a:rPr lang="ru-RU" sz="2000" b="1" dirty="0" smtClean="0"/>
            </a:br>
            <a:r>
              <a:rPr lang="ru-RU" sz="2000" b="1" dirty="0" smtClean="0"/>
              <a:t>«Остановка! Путь закрыт! </a:t>
            </a:r>
            <a:br>
              <a:rPr lang="ru-RU" sz="2000" b="1" dirty="0" smtClean="0"/>
            </a:br>
            <a:r>
              <a:rPr lang="ru-RU" sz="2000" b="1" dirty="0" smtClean="0"/>
              <a:t>Предлагаю подкрепиться,</a:t>
            </a:r>
            <a:br>
              <a:rPr lang="ru-RU" sz="2000" b="1" dirty="0" smtClean="0"/>
            </a:br>
            <a:r>
              <a:rPr lang="ru-RU" sz="2000" b="1" dirty="0" smtClean="0"/>
              <a:t>На столах  дымится завтрак</a:t>
            </a:r>
            <a:r>
              <a:rPr lang="ru-RU" b="1" dirty="0" smtClean="0"/>
              <a:t>.»</a:t>
            </a:r>
            <a:endParaRPr lang="ru-RU" b="1" dirty="0"/>
          </a:p>
        </p:txBody>
      </p:sp>
      <p:pic>
        <p:nvPicPr>
          <p:cNvPr id="3074" name="Picture 2" descr="G:\12-05-2016\DSC018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691276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46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А у девочек – больница,</a:t>
            </a:r>
            <a:br>
              <a:rPr lang="ru-RU" b="1" dirty="0" smtClean="0"/>
            </a:br>
            <a:r>
              <a:rPr lang="ru-RU" b="1" dirty="0" smtClean="0"/>
              <a:t>Главный врач – моя сестрица.</a:t>
            </a:r>
            <a:endParaRPr lang="ru-RU" b="1" dirty="0"/>
          </a:p>
        </p:txBody>
      </p:sp>
      <p:pic>
        <p:nvPicPr>
          <p:cNvPr id="5122" name="Picture 2" descr="G:\12-05-2016\DSC018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5"/>
            <a:ext cx="371241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12-05-2016\DSC018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4785"/>
            <a:ext cx="3384376" cy="408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26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Как мы хором песни пели</a:t>
            </a:r>
            <a:endParaRPr lang="ru-RU" sz="3200" b="1" dirty="0"/>
          </a:p>
        </p:txBody>
      </p:sp>
      <p:pic>
        <p:nvPicPr>
          <p:cNvPr id="6146" name="Picture 2" descr="G:\12-05-2016\DSC0188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3657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12-05-2016\DSC0189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05064"/>
            <a:ext cx="3657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12-05-2016\DSC018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56792"/>
            <a:ext cx="266485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85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Что читали в детсаду?</a:t>
            </a:r>
            <a:endParaRPr lang="ru-RU" b="1" dirty="0"/>
          </a:p>
        </p:txBody>
      </p:sp>
      <p:pic>
        <p:nvPicPr>
          <p:cNvPr id="7170" name="Picture 2" descr="G:\12-05-2016\DSC0188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36751"/>
            <a:ext cx="3898776" cy="219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12-05-2016\DSC018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07329"/>
            <a:ext cx="3056339" cy="215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67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НИЧЕГО ТЕБЕ НЕ ДАМ,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Я ВО ВСЕ ИГРАЮ САМ!</a:t>
            </a:r>
            <a:endParaRPr lang="ru-RU" sz="3200" dirty="0"/>
          </a:p>
        </p:txBody>
      </p:sp>
      <p:pic>
        <p:nvPicPr>
          <p:cNvPr id="8194" name="Picture 2" descr="G:\12-05-2016\DSC018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0648"/>
            <a:ext cx="332837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G:\12-05-2016\DSC018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56792"/>
            <a:ext cx="2793631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G:\12-05-2016\DSC018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27638"/>
            <a:ext cx="3060340" cy="172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65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 этом доме все для нас-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 smtClean="0"/>
              <a:t>Сказки, песня и рассказ, шумный пляс, тихий час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218" name="Picture 2" descr="G:\12-05-2016\DSC0186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56792"/>
            <a:ext cx="3657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12-05-2016\DSC018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77988"/>
            <a:ext cx="3744416" cy="230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12-05-2016\DSC018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27884"/>
            <a:ext cx="3376497" cy="195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88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ВОТ КАКОЙ ХОРОШИЙ ДОМ!</a:t>
            </a:r>
            <a:br>
              <a:rPr lang="ru-RU" b="1" dirty="0" smtClean="0"/>
            </a:br>
            <a:r>
              <a:rPr lang="ru-RU" b="1" dirty="0" smtClean="0"/>
              <a:t>В НЕМ РАСТЕМ МЫ С КАЖДЫМ ДНЕМ!</a:t>
            </a:r>
            <a:endParaRPr lang="ru-RU" b="1" dirty="0"/>
          </a:p>
        </p:txBody>
      </p:sp>
      <p:pic>
        <p:nvPicPr>
          <p:cNvPr id="2050" name="Picture 2" descr="G:\12-05-2016\DSC018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41271"/>
            <a:ext cx="2592288" cy="194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12-05-2016\DSC018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84784"/>
            <a:ext cx="295232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12-05-2016\DSC018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4" y="4005064"/>
            <a:ext cx="309634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12-05-2016\DSC018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96" y="4524308"/>
            <a:ext cx="2047272" cy="1640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74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997</TotalTime>
  <Words>102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Презентация PowerPoint</vt:lpstr>
      <vt:lpstr>ХОРОШО У НАС В САДУ!</vt:lpstr>
      <vt:lpstr>Светлана Михайловна говорит: «Остановка! Путь закрыт!  Предлагаю подкрепиться, На столах  дымится завтрак.»</vt:lpstr>
      <vt:lpstr>А у девочек – больница, Главный врач – моя сестрица.</vt:lpstr>
      <vt:lpstr>Как мы хором песни пели</vt:lpstr>
      <vt:lpstr>Что читали в детсаду?</vt:lpstr>
      <vt:lpstr>НИЧЕГО ТЕБЕ НЕ ДАМ,</vt:lpstr>
      <vt:lpstr>В этом доме все для нас-</vt:lpstr>
      <vt:lpstr>ВОТ КАКОЙ ХОРОШИЙ ДОМ! В НЕМ РАСТЕМ МЫ С КАЖДЫМ ДНЕМ!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TNS</dc:creator>
  <cp:lastModifiedBy>admin</cp:lastModifiedBy>
  <cp:revision>12</cp:revision>
  <dcterms:created xsi:type="dcterms:W3CDTF">2016-05-15T10:20:57Z</dcterms:created>
  <dcterms:modified xsi:type="dcterms:W3CDTF">2016-05-16T12:33:51Z</dcterms:modified>
</cp:coreProperties>
</file>