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303" r:id="rId3"/>
    <p:sldId id="276" r:id="rId4"/>
    <p:sldId id="296" r:id="rId5"/>
    <p:sldId id="297" r:id="rId6"/>
    <p:sldId id="298" r:id="rId7"/>
    <p:sldId id="299" r:id="rId8"/>
    <p:sldId id="300" r:id="rId9"/>
    <p:sldId id="277" r:id="rId10"/>
    <p:sldId id="304" r:id="rId11"/>
    <p:sldId id="305" r:id="rId12"/>
    <p:sldId id="278" r:id="rId13"/>
    <p:sldId id="281" r:id="rId14"/>
    <p:sldId id="310" r:id="rId15"/>
    <p:sldId id="302" r:id="rId16"/>
    <p:sldId id="284" r:id="rId17"/>
    <p:sldId id="292" r:id="rId18"/>
    <p:sldId id="29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4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BFB46-2E7A-492B-9885-2040EB55D4F5}" type="datetimeFigureOut">
              <a:rPr lang="ru-RU" smtClean="0"/>
              <a:pPr/>
              <a:t>13.06.2025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05065"/>
            <a:ext cx="7772400" cy="158417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Т.В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Г.Сургут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556793"/>
            <a:ext cx="7772400" cy="172819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ОБ ОКРУЖАЮЩЕМ МИРЕ ДЕТЕЙ РАННЕГО ВОЗРАСТА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-407901"/>
            <a:ext cx="2834886" cy="2828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-387424"/>
            <a:ext cx="2834886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помочь малышу заснуть?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874" y="1686721"/>
            <a:ext cx="6584251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0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6115" y="1159224"/>
            <a:ext cx="5850732" cy="408156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33602" y="1310509"/>
            <a:ext cx="5850730" cy="3778993"/>
          </a:xfrm>
        </p:spPr>
      </p:pic>
    </p:spTree>
    <p:extLst>
      <p:ext uri="{BB962C8B-B14F-4D97-AF65-F5344CB8AC3E}">
        <p14:creationId xmlns:p14="http://schemas.microsoft.com/office/powerpoint/2010/main" val="210752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НАСТОЛЬНЫЕ ИГРЫ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Подобранные игры помогут детям получить целостное представление о предмете (величина, форма, цвет). Их  можно использовать как в свободной деятельности детей, так и на занятиях. Основные задачи: научить выделять цвет, форму и величину, как особые признаки предметов, накапливать представления об основных разновидностях цвета и формы и об отношении между двумя предметами по величине, развивать у детей координацию рук и мелкую моторику пальцев, способствовать закреплению качеств предметов (величина, форма, цвет).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00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4038600" cy="589066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192" y="274638"/>
            <a:ext cx="4167607" cy="30289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1128" y="2718260"/>
            <a:ext cx="2996950" cy="41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3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 МАЛЫШАМ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37669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определяется несколькими факторами: их можно соединять с движениями, они имеют определённый ритм и эмоциональность, и в игровой форме учат детей познавать жизнь, развивают мелкую моторику рук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3" y="-171400"/>
            <a:ext cx="2194750" cy="2194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4293096"/>
            <a:ext cx="2741482" cy="29767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4279839"/>
            <a:ext cx="2880320" cy="257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5" b="2309"/>
          <a:stretch/>
        </p:blipFill>
        <p:spPr>
          <a:xfrm rot="5400000">
            <a:off x="621825" y="2863201"/>
            <a:ext cx="3363845" cy="42484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7" r="27218"/>
          <a:stretch/>
        </p:blipFill>
        <p:spPr>
          <a:xfrm rot="5400000">
            <a:off x="4471492" y="-862979"/>
            <a:ext cx="3545500" cy="550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8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137" y="933136"/>
            <a:ext cx="3001157" cy="3528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8760" y="632713"/>
            <a:ext cx="3014911" cy="4176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7500" y="2571750"/>
            <a:ext cx="3429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1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3408"/>
            <a:ext cx="3359187" cy="33591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57" y="2703513"/>
            <a:ext cx="8102286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4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2288" y="188640"/>
            <a:ext cx="5486400" cy="46119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07704" y="4846319"/>
            <a:ext cx="5370984" cy="1325881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познавательной сферы детей раннего возраста за счет  приобретения жизненно  необходимых представлений об окружающем мире через игру.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4544" y="1"/>
            <a:ext cx="2304256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7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поставленной цели я решила для себя выполнить следующие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•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Изучить и обобщить педагогическую и психологическую литературу по проблеме игровой деятельности дошкольников раннего возраста.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Формировать представления о свойствах и качествах предметного мира, о живой и неживой природе в процессе игровой деятельности.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7102" y="-221100"/>
            <a:ext cx="2425555" cy="213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6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ИГРА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всех видов игры в процессе ознакомления детей раннего возраста с окружающим миром.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59128"/>
            <a:ext cx="1742873" cy="207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0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своего опыта работы могу отметить, что именно в период раннего детства, можно и нужно знакомить детей с окружающим миром, и основной формой работы с дошкольниками и ведущим видом их деятельности является игра. Взрослые часто сомневаются в том, что маленькие дети могут всерьёз научиться «важным» вещам. Однако это не так. Детям свойственно постоянно соприкасаться с окружающим миром. Ярко выраженная любознательность ребёнка является важнейшим показателем его успешного психического развития.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0"/>
            <a:ext cx="2054530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3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КУЛЬТУРНО-ГИГИЕНИЧЕСКИХ НАВЫКОВ 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РАННЕГО ВОЗРАСТА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«Навык мытья рук»               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«Ознакомление с  горшком»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подворачивать рукава одежды перед умыванием и мытьём рук с помощью взрослого. 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чистотой своих рук и мыть их при необходимости, учить подставлять руки под струю воды, делать круговые движения ладошками.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самостоятельно брать мыло, смочив его намыливать руки.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пользоваться личным полотенцем. 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(Д/И: «Как мы моем ладошки и отжимаем ручки», Д/И: «Купание куклы», Игра «Умоем куклу Катю», чтение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«Кто рукавчик не засучит, тот водички не получит»,»,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«Водичка-водичка», педагогическая ситуация «Покажи чистые ладошки».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-171400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4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6234" y="2626594"/>
            <a:ext cx="4525963" cy="33944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61884"/>
            <a:ext cx="5400600" cy="516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8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«НАВЫК КУЛЬТУРЫ ЕДЫ»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навык аккуратной еды, правильно пользоваться ложкой.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принимать правильное положение за столом во время еды держать хлеб в левой, а ложку в правой руке (дети-левши наоборот).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умение есть самостоятельно.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(Д/и «Игрушки в гостях у ребят», Д/и: «Напоим куклу чаем», «Сварим куклам суп», игровая ситуация «Мишка пригласил в гости зайку», «Маша обедает», «Ладушки, ладушки»,  беседа «Как правильно вести себя за столом»).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-135403"/>
            <a:ext cx="1963082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8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7638"/>
            <a:ext cx="4392487" cy="51077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1765" y="1831888"/>
            <a:ext cx="5107706" cy="42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3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381</Words>
  <Application>Microsoft Office PowerPoint</Application>
  <PresentationFormat>Экран (4:3)</PresentationFormat>
  <Paragraphs>35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                           Воспитатель: Дивак  Т.В.  Г.Сургут 2025 г</vt:lpstr>
      <vt:lpstr>Презентация PowerPoint</vt:lpstr>
      <vt:lpstr>Для достижения поставленной цели я решила для себя выполнить следующие задачи:</vt:lpstr>
      <vt:lpstr>ИГРА</vt:lpstr>
      <vt:lpstr>ОПЫТ</vt:lpstr>
      <vt:lpstr>ФОРМИРОВАНИЕ КУЛЬТУРНО-ГИГИЕНИЧЕСКИХ НАВЫКОВ  У ДЕТЕЙ РАННЕГО ВОЗРАСТА</vt:lpstr>
      <vt:lpstr>Презентация PowerPoint</vt:lpstr>
      <vt:lpstr>«НАВЫК КУЛЬТУРЫ ЕДЫ»  </vt:lpstr>
      <vt:lpstr>Презентация PowerPoint</vt:lpstr>
      <vt:lpstr>Как помочь малышу заснуть?</vt:lpstr>
      <vt:lpstr>Презентация PowerPoint</vt:lpstr>
      <vt:lpstr>НАСТОЛЬНЫЕ ИГРЫ</vt:lpstr>
      <vt:lpstr>Презентация PowerPoint</vt:lpstr>
      <vt:lpstr>Презентация PowerPoint</vt:lpstr>
      <vt:lpstr>ПОТЕШКИ МАЛЫШАМ</vt:lpstr>
      <vt:lpstr>Презентация PowerPoint</vt:lpstr>
      <vt:lpstr>РАБОТА с РОДИТЕЛЯМИ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HP</cp:lastModifiedBy>
  <cp:revision>133</cp:revision>
  <dcterms:created xsi:type="dcterms:W3CDTF">2016-04-23T14:22:27Z</dcterms:created>
  <dcterms:modified xsi:type="dcterms:W3CDTF">2025-06-13T07:09:20Z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1158741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