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2" r:id="rId106"/>
    <p:sldId id="363" r:id="rId107"/>
    <p:sldId id="364" r:id="rId108"/>
    <p:sldId id="365" r:id="rId109"/>
    <p:sldId id="360" r:id="rId110"/>
    <p:sldId id="361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3" r:id="rId129"/>
    <p:sldId id="384" r:id="rId130"/>
    <p:sldId id="385" r:id="rId131"/>
    <p:sldId id="386" r:id="rId132"/>
    <p:sldId id="387" r:id="rId133"/>
    <p:sldId id="388" r:id="rId134"/>
    <p:sldId id="389" r:id="rId135"/>
    <p:sldId id="390" r:id="rId136"/>
    <p:sldId id="391" r:id="rId137"/>
    <p:sldId id="392" r:id="rId138"/>
    <p:sldId id="393" r:id="rId139"/>
    <p:sldId id="394" r:id="rId140"/>
    <p:sldId id="395" r:id="rId141"/>
    <p:sldId id="396" r:id="rId14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5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viewProps" Target="view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slide" Target="slides/slide139.xml"/><Relationship Id="rId14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4EE5D1-DD41-404B-A6AB-B1F73B7DBC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E4D8219-D107-4E9F-9B92-03B404664F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64DE37-4AFD-45C5-AB29-6BDB982B4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1491-CC48-437A-96F6-757A5F096D31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0209893-F226-4A0D-89E1-FF25AB1DB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5C6F368-4FD7-46FA-BBD2-9764FD8FF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E1AB6-98B7-4F5E-9C98-DC601086F9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447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D15F54-BEB0-453F-AC42-B2DB474D2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D791724-7799-4A6F-B4BD-74B0F1A581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37055F-DE7D-487A-8776-016E4A69E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1491-CC48-437A-96F6-757A5F096D31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D43BF5-EC29-4687-B45A-AD390D3E4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3754D0-8350-4427-AC5A-AF4275DCB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E1AB6-98B7-4F5E-9C98-DC601086F9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745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74A5CEB-FAA1-4398-B42D-FBFDC391AB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CFD67D5-1977-45A9-899B-6F955F2D59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546AC16-E808-417C-93DF-62E734D53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1491-CC48-437A-96F6-757A5F096D31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5F9F809-B039-4D94-8A63-881DD88F3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209F180-604E-462B-8026-EB0FD6EA2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E1AB6-98B7-4F5E-9C98-DC601086F9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8007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A3EDE0-05CA-42B6-A1F5-6B8999C65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39C02DF-03AB-4655-AEE6-116AA1E2A8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7889E0-E118-4D1C-92E6-8728F988E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1491-CC48-437A-96F6-757A5F096D31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015F190-9CD7-4AF9-9D41-76A1A6D4C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DC32B3-0CC8-4F7A-BA11-B99F02FE4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E1AB6-98B7-4F5E-9C98-DC601086F9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05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8DEA9B-1104-45BB-AE05-11526A261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0AD1F0-14C2-4D32-89B9-77D1827D36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7B27B6-0505-4915-9820-2FBCBD5A7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1491-CC48-437A-96F6-757A5F096D31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F91928-223E-4C1E-AD6D-BEC4CC842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2E24CE-46E6-4AF8-80B5-65AE2F1E9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E1AB6-98B7-4F5E-9C98-DC601086F9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525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0D9B9E-6AE2-40AE-B283-FA97AA348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848F00D-4C73-4F6B-ACA3-25630B83B5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63CBB2E-4D4B-4064-A245-E6DED7A751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56A363B-3B14-47DF-B4BE-C9EB13327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1491-CC48-437A-96F6-757A5F096D31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73604CB-B2E4-43B1-B74C-77B902757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997D80F-2B18-41C5-B356-69934A66B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E1AB6-98B7-4F5E-9C98-DC601086F9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825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36D7E9-C5E2-4607-BB47-96A0247BB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103CFC-B32F-4600-9B83-B3EAC451DE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BD64191-1B82-49E9-A714-80E507B69A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BBF2CA2-6576-487A-B46E-F3578A0B3A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CE88CA6-DC90-467A-94E2-9A89DACD9A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4ECB3F7-8666-4D4F-81B2-2CCDAAA7A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1491-CC48-437A-96F6-757A5F096D31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97E0D24-5EF7-44FB-9DC4-6DB0AAF79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D55C3CB-C58A-4502-8BD3-4247B09CD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E1AB6-98B7-4F5E-9C98-DC601086F9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315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E068F3-14B8-4C83-B845-0E74C3B8A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93D8C97-0B3B-40CF-A886-E2526055A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1491-CC48-437A-96F6-757A5F096D31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4D0D22B-E139-489F-A1D0-2AA302144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8076EEA-05C8-451A-A45D-7E0630EFF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E1AB6-98B7-4F5E-9C98-DC601086F9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476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481DB09-4DAA-42C9-B658-539B4E1D0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1491-CC48-437A-96F6-757A5F096D31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BA11896-C271-485C-B1C1-7316C790A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B3C9E40-ABAC-4B2B-A8E1-35CAD82C8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E1AB6-98B7-4F5E-9C98-DC601086F9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950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45A474-190E-40CE-A17E-B3A96116E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9334E9-8729-44BB-902F-25604BB2E6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6D04447-0BA0-41FE-9AAE-89DCF2A791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BCC4FB-303D-42A2-9C89-584CD6596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1491-CC48-437A-96F6-757A5F096D31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1C9561-B1BF-4CB2-824F-8426CFB5C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1065808-A78E-4561-A603-B04263BE6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E1AB6-98B7-4F5E-9C98-DC601086F9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561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8BB11C-5975-459E-9170-D2CD9886A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DC71A73-76C0-4269-8212-5F0FC6481F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0902059-A391-4252-87C5-48E0BBA86A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01D0DA6-928D-41DF-BCB5-816FF7B0E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1491-CC48-437A-96F6-757A5F096D31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FC91FD2-FEE2-4D9C-B0C2-A46C5F135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356A06B-5FB1-422E-B79E-2A3E3588B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E1AB6-98B7-4F5E-9C98-DC601086F9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107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DCE300-50FA-4E95-BB9D-D9D5E3233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8F1B990-ECF3-4F93-955A-B1B933258F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87ED05-A636-4086-A6E8-06C10B0BB8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CE1491-CC48-437A-96F6-757A5F096D31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C05033-56AA-4E77-A8B6-498FF1B245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6C95DF-E643-4CBD-914C-0FDD6CE34F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BE1AB6-98B7-4F5E-9C98-DC601086F9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949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gif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gif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gif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gif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gi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gi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gif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gi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5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gif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gif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gif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7C4270B0-8ABC-4AC6-B0D6-93D4FE9490B3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A97C0807-3F82-4DD4-8678-B23ABA91F04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844DCFB4-E432-4A30-98B2-8A91C98971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83487" y="4429919"/>
              <a:ext cx="3788536" cy="17364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46898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1CAAB8E-A2B4-4977-AD7A-D04E51F82F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770674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2777D74-1D2B-452F-B3EC-D38D0A7E6E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173637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9FC3C0D-9500-431C-A0B6-F09FFDBE1C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295206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670B38D-B853-444E-80D0-8225F49AF3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882226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4E7CD1F-DDFE-4DF9-AED8-28A052B379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05344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4E2DE72-2B5F-4934-8E0A-421763745B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352282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1B19D33-9AB0-4E06-AD81-FC76922945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248009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D94543-C719-4C68-9349-9CC45040C9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86851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19C5E6B-087D-447C-B35F-FC86AB3709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56061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24E4844-6FA3-4C5A-83FC-91D0B9B082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924893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B84178-AAA2-45CB-8075-69A007A4D4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991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8D8D75-7245-4737-BE0A-87930B5065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26332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467778-259F-4067-9A55-315C20272E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368181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970F9A-BDDE-409C-8374-42BC2419C7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919859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7AEC51F-1E98-4639-A60D-F90CF961D6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365984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5C3A4ED-7EA8-4B8C-AC98-89AB8D616A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606726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2D12FAC-5179-4362-9158-AD91746201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702250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FBDBE19-6F8D-4002-9F5D-C9EEBE83E7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2" descr="Bubble Gif - ID: 39873 - Gif Abyss">
            <a:extLst>
              <a:ext uri="{FF2B5EF4-FFF2-40B4-BE49-F238E27FC236}">
                <a16:creationId xmlns:a16="http://schemas.microsoft.com/office/drawing/2014/main" id="{A254941A-39C1-4ED1-90DB-8AFAD8378BC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884480">
            <a:off x="1773932" y="1311275"/>
            <a:ext cx="1200150" cy="200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3310085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BED8687-CEB0-4E82-9A3E-C851E97EAC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950725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03F88A-1DD1-49F8-90DE-7CFBEDD326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921025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06FACA5-7E02-4D03-B3DB-235EA23D61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981019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D8872A2-AD81-470E-89D6-B4A5BFF3E0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2" descr="Bubble Gif - ID: 39873 - Gif Abyss">
            <a:extLst>
              <a:ext uri="{FF2B5EF4-FFF2-40B4-BE49-F238E27FC236}">
                <a16:creationId xmlns:a16="http://schemas.microsoft.com/office/drawing/2014/main" id="{4CE38F67-CF71-4C30-ADF3-5CC3C5ECB31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374048" y="1548412"/>
            <a:ext cx="1200150" cy="256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4507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6E3C7D3-0EA7-4905-9F89-8388C21DFD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425185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342329-16D1-4447-863E-234F56755D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767716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148E529-38F4-4993-BB90-BB0204F0E9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762732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F1FE5D-598C-4DA6-985F-52C9747067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650" name="Picture 2" descr="Bubble Gif - ID: 39873 - Gif Abyss">
            <a:extLst>
              <a:ext uri="{FF2B5EF4-FFF2-40B4-BE49-F238E27FC236}">
                <a16:creationId xmlns:a16="http://schemas.microsoft.com/office/drawing/2014/main" id="{B01A4014-1016-477C-A9D8-13153118D72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632224">
            <a:off x="5302743" y="1545489"/>
            <a:ext cx="1200150" cy="200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5828175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6C18A15-E851-4CF1-B389-F5286ADEF9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606799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4159140-EC87-4B30-8A66-6D1D4C56E4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518636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295C8AC-C355-4CA1-B741-3AAC2A3E72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580" name="Picture 4" descr="Клипарт">
            <a:extLst>
              <a:ext uri="{FF2B5EF4-FFF2-40B4-BE49-F238E27FC236}">
                <a16:creationId xmlns:a16="http://schemas.microsoft.com/office/drawing/2014/main" id="{C9F60611-9171-42DC-AEFA-AF560A654D0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2024" y="963523"/>
            <a:ext cx="6104452" cy="303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16830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FBA740B-FC1F-4511-A0C4-E20D35CCED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422987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B3833E1-D392-40A4-926A-200E53C6CC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597844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19F5CE6-D911-4EFD-966F-E894FBD99E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987073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193AE59-E164-49B4-9328-BE45289F2C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7291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ABBB267-863C-4379-85E5-3981A870BF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19528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72CDEEF-9E0E-45B7-8342-7B3C31C3CA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678107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EAD0F6C-70F8-4380-9CBE-47021505F7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338" name="Picture 2" descr="Создаем анимацию с прозрачным фоном | MnogoBlog">
            <a:extLst>
              <a:ext uri="{FF2B5EF4-FFF2-40B4-BE49-F238E27FC236}">
                <a16:creationId xmlns:a16="http://schemas.microsoft.com/office/drawing/2014/main" id="{8FC9C85F-DE74-4C9B-B4F1-0C2FB4F283E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52" y="870531"/>
            <a:ext cx="190500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8529459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417D254-B307-49C7-8906-B18447903C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2" descr="Bubble Gif - ID: 39873 - Gif Abyss">
            <a:extLst>
              <a:ext uri="{FF2B5EF4-FFF2-40B4-BE49-F238E27FC236}">
                <a16:creationId xmlns:a16="http://schemas.microsoft.com/office/drawing/2014/main" id="{A706CADE-CB8A-4B31-9057-2F8C5A70775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19607">
            <a:off x="5405774" y="1878271"/>
            <a:ext cx="1200150" cy="200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6408974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E291948-1536-41D7-9B19-F763180AA4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159385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FA85DB4-7755-481A-8378-9D6B646995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3794" name="Picture 2" descr="Nichole Shinn — Shop">
            <a:extLst>
              <a:ext uri="{FF2B5EF4-FFF2-40B4-BE49-F238E27FC236}">
                <a16:creationId xmlns:a16="http://schemas.microsoft.com/office/drawing/2014/main" id="{9826997A-471B-4BC2-A7E9-46E0DB2D9A0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7370" y="4792662"/>
            <a:ext cx="3790950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7357209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BA3F5F4-B3B2-421F-946E-0C97C016FB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412182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976989-41F4-4705-B789-102C0AFE5E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2" descr="Pixilart - bolhas 1# by Anonymous">
            <a:extLst>
              <a:ext uri="{FF2B5EF4-FFF2-40B4-BE49-F238E27FC236}">
                <a16:creationId xmlns:a16="http://schemas.microsoft.com/office/drawing/2014/main" id="{848EE3E1-99D4-4E32-A0AE-E5247C43ACE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812" y="0"/>
            <a:ext cx="3421066" cy="2660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9615935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AB6BD4E-A37D-4941-B51D-49BE27F5ED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459625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AF9F8D-2EAB-4B02-9F18-2806440EAC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9938" name="Picture 2" descr="Aquatics">
            <a:extLst>
              <a:ext uri="{FF2B5EF4-FFF2-40B4-BE49-F238E27FC236}">
                <a16:creationId xmlns:a16="http://schemas.microsoft.com/office/drawing/2014/main" id="{D6A8FD77-F33D-4165-8B05-9CDF1E7CD27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08485">
            <a:off x="2373068" y="871854"/>
            <a:ext cx="12382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6602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1E0CFD0-DD80-4010-B270-7EAF6998EB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8914" name="Picture 2" descr="Aquatics">
            <a:extLst>
              <a:ext uri="{FF2B5EF4-FFF2-40B4-BE49-F238E27FC236}">
                <a16:creationId xmlns:a16="http://schemas.microsoft.com/office/drawing/2014/main" id="{B64E13B0-69F2-42D8-9FC4-074D8015672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09423">
            <a:off x="480557" y="474418"/>
            <a:ext cx="12382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37018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79F38CB-2066-4A06-A172-72A373263B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263146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730254A-A1C8-46AD-A999-1760E98DB5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8674" name="Picture 2" descr="Nichole Shinn — Shop">
            <a:extLst>
              <a:ext uri="{FF2B5EF4-FFF2-40B4-BE49-F238E27FC236}">
                <a16:creationId xmlns:a16="http://schemas.microsoft.com/office/drawing/2014/main" id="{CF4CE7A2-B5DC-4437-808C-52B8BDFCD7B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443" y="1373188"/>
            <a:ext cx="3790950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5954434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8A2BE7D-ABC6-4C48-9783-14D3059FEA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0962" name="Picture 2" descr="Bastienne Minderhoud, growing a resume">
            <a:extLst>
              <a:ext uri="{FF2B5EF4-FFF2-40B4-BE49-F238E27FC236}">
                <a16:creationId xmlns:a16="http://schemas.microsoft.com/office/drawing/2014/main" id="{2A71B71C-F5CB-4C3F-90EC-BB0A76E16F9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3868737"/>
            <a:ext cx="3810000" cy="296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4" name="Picture 4" descr="Смайлик картинки Класс! 10 баллов! анимация гифка фото рисунок Супер,  класс, здорово, браво, 5+ | Картинки, Милые открытки, Открытки">
            <a:extLst>
              <a:ext uri="{FF2B5EF4-FFF2-40B4-BE49-F238E27FC236}">
                <a16:creationId xmlns:a16="http://schemas.microsoft.com/office/drawing/2014/main" id="{4F4AC04B-982E-4EC0-A7CC-0C7E9D3C4D5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4225" y="776287"/>
            <a:ext cx="4476750" cy="298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74309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66AFF1E-CBB2-44DB-B17E-E47C7C4C43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3194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2C18925-A5A8-4271-9F84-565AD2D6BE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6362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EDED257-7BA8-4CEF-98B4-AA63A76CCF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50" name="Picture 2" descr="Создаем анимацию с прозрачным фоном | MnogoBlog">
            <a:extLst>
              <a:ext uri="{FF2B5EF4-FFF2-40B4-BE49-F238E27FC236}">
                <a16:creationId xmlns:a16="http://schemas.microsoft.com/office/drawing/2014/main" id="{417B6A90-B5EC-486A-B903-5731B6CEDEB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811" y="1264032"/>
            <a:ext cx="190500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981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9157266-C432-4EFB-8661-FA0C02F66B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6675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E9E01B9-1799-4C9D-ADAC-FB45917091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2" descr="GIF Разделители часть 3 | Wiki | Смешарики Amino">
            <a:extLst>
              <a:ext uri="{FF2B5EF4-FFF2-40B4-BE49-F238E27FC236}">
                <a16:creationId xmlns:a16="http://schemas.microsoft.com/office/drawing/2014/main" id="{4046559D-C041-4C4B-ACD8-1C0D3323505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2451" y="4533900"/>
            <a:ext cx="3048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8937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F809AE-70E2-4793-9CA1-EA0063F774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1807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C163006-6422-4BD9-BFAA-CC5F6BFBB2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8764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31155B5-54FD-4B51-A68A-AB472F20C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362" name="Picture 2" descr="Создаем анимацию с прозрачным фоном | MnogoBlog">
            <a:extLst>
              <a:ext uri="{FF2B5EF4-FFF2-40B4-BE49-F238E27FC236}">
                <a16:creationId xmlns:a16="http://schemas.microsoft.com/office/drawing/2014/main" id="{9BE9B073-D45B-484B-9D4E-2DCDCE69296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328" y="2601913"/>
            <a:ext cx="190500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6728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FBA740B-FC1F-4511-A0C4-E20D35CCED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1488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B3833E1-D392-40A4-926A-200E53C6CC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446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19F5CE6-D911-4EFD-966F-E894FBD99E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3888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193AE59-E164-49B4-9328-BE45289F2C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6691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72CDEEF-9E0E-45B7-8342-7B3C31C3CA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0830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EAD0F6C-70F8-4380-9CBE-47021505F7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338" name="Picture 2" descr="Создаем анимацию с прозрачным фоном | MnogoBlog">
            <a:extLst>
              <a:ext uri="{FF2B5EF4-FFF2-40B4-BE49-F238E27FC236}">
                <a16:creationId xmlns:a16="http://schemas.microsoft.com/office/drawing/2014/main" id="{8FC9C85F-DE74-4C9B-B4F1-0C2FB4F283E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52" y="870531"/>
            <a:ext cx="190500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43618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417D254-B307-49C7-8906-B18447903C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5239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E291948-1536-41D7-9B19-F763180AA4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890" name="Picture 2" descr="Aquatics">
            <a:extLst>
              <a:ext uri="{FF2B5EF4-FFF2-40B4-BE49-F238E27FC236}">
                <a16:creationId xmlns:a16="http://schemas.microsoft.com/office/drawing/2014/main" id="{B8E36122-9386-4577-BD2F-4369E63B9FE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211" y="3886984"/>
            <a:ext cx="2259035" cy="3475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3590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C42B484-5298-47D0-AEEA-A5E4D41470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2328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FA85DB4-7755-481A-8378-9D6B646995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2723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BA3F5F4-B3B2-421F-946E-0C97C016FB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2624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976989-41F4-4705-B789-102C0AFE5E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2" descr="Pixilart - bolhas 1# by Anonymous">
            <a:extLst>
              <a:ext uri="{FF2B5EF4-FFF2-40B4-BE49-F238E27FC236}">
                <a16:creationId xmlns:a16="http://schemas.microsoft.com/office/drawing/2014/main" id="{848EE3E1-99D4-4E32-A0AE-E5247C43ACE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812" y="0"/>
            <a:ext cx="3421066" cy="2660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18262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AB6BD4E-A37D-4941-B51D-49BE27F5ED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6185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AF9F8D-2EAB-4B02-9F18-2806440EAC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5951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1E0CFD0-DD80-4010-B270-7EAF6998EB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570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730254A-A1C8-46AD-A999-1760E98DB5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0839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8A2BE7D-ABC6-4C48-9783-14D3059FEA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866" name="Picture 2" descr="Aquatics">
            <a:extLst>
              <a:ext uri="{FF2B5EF4-FFF2-40B4-BE49-F238E27FC236}">
                <a16:creationId xmlns:a16="http://schemas.microsoft.com/office/drawing/2014/main" id="{83D37D4D-1FA7-4F63-BE86-B3713522A51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604" y="3574092"/>
            <a:ext cx="2134540" cy="3283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88678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DA5A49-4F67-4E2E-ABE4-7411DF5CAF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7816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D50AB65-F6C6-481C-BFAD-57D27ACFED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834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E57DE91-62C3-4546-A40C-55C09CFEE7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146" name="Picture 2" descr="GIF Разделители часть 3 | Wiki | Смешарики Amino">
            <a:extLst>
              <a:ext uri="{FF2B5EF4-FFF2-40B4-BE49-F238E27FC236}">
                <a16:creationId xmlns:a16="http://schemas.microsoft.com/office/drawing/2014/main" id="{6861F9CE-9587-4130-8B21-F1B027292BB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66" y="3856038"/>
            <a:ext cx="3048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5301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4945BE2-3FA6-4F5A-8083-27F2A2EB17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6134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6313A4A-69C8-4940-888C-201614568B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314" name="Picture 2" descr="Создаем анимацию с прозрачным фоном | MnogoBlog">
            <a:extLst>
              <a:ext uri="{FF2B5EF4-FFF2-40B4-BE49-F238E27FC236}">
                <a16:creationId xmlns:a16="http://schemas.microsoft.com/office/drawing/2014/main" id="{6C2BFF2E-8101-40C3-A4FC-BF87992FD7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66" y="315913"/>
            <a:ext cx="190500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23522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A9267C-A260-44CC-BFF2-0D0EACB777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6893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82ACDF-F749-4BD5-B4C3-FD4DFC5BF0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5620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3B3C7B5-19F1-4363-8A91-C7FE1E40C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1924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EC3CADD-A402-4184-BC61-60B104BAFE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57026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770B13E-6240-45B5-80C6-E797638542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72618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AB42933-5E9F-44F0-9466-25843A55B0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2" descr="Pixilart - bolhas 1# by Anonymous">
            <a:extLst>
              <a:ext uri="{FF2B5EF4-FFF2-40B4-BE49-F238E27FC236}">
                <a16:creationId xmlns:a16="http://schemas.microsoft.com/office/drawing/2014/main" id="{F4F66392-AFE0-43B9-9D29-E7A0869D97A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575" y="0"/>
            <a:ext cx="3421066" cy="2660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438629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11933EC-056D-4FEE-9EE6-41653E6866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79257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693C0CB-9573-4BE3-A7FD-22D62A2F07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290" name="Picture 2" descr="Создаем анимацию с прозрачным фоном | MnogoBlog">
            <a:extLst>
              <a:ext uri="{FF2B5EF4-FFF2-40B4-BE49-F238E27FC236}">
                <a16:creationId xmlns:a16="http://schemas.microsoft.com/office/drawing/2014/main" id="{BF5D05C0-A4F5-430E-AD1E-89B48AE8C12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3218" y="909168"/>
            <a:ext cx="190500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6072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5CFFF02-DA94-4169-BBBF-47E1B1E576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2" descr="GIF Разделители часть 3 | Wiki | Смешарики Amino">
            <a:extLst>
              <a:ext uri="{FF2B5EF4-FFF2-40B4-BE49-F238E27FC236}">
                <a16:creationId xmlns:a16="http://schemas.microsoft.com/office/drawing/2014/main" id="{0AA68C1D-7F22-434B-B9B3-2CE9A3C4FB2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08" y="5691633"/>
            <a:ext cx="3048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619876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99F053-42B7-411C-B533-AAFF22736F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41154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A7E51B-6412-4DDC-9707-D6441FB9B3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81091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FCDA08-6B80-4264-B327-149DAB1483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266" name="Picture 2" descr="Создаем анимацию с прозрачным фоном | MnogoBlog">
            <a:extLst>
              <a:ext uri="{FF2B5EF4-FFF2-40B4-BE49-F238E27FC236}">
                <a16:creationId xmlns:a16="http://schemas.microsoft.com/office/drawing/2014/main" id="{96CE2E5F-549C-437E-B695-788D75C243E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891" y="315913"/>
            <a:ext cx="190500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721118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BB6BA89-33C3-46FF-97BD-18F6262A2F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20744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C39E539-71A7-430F-9103-7CA3E60C9B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79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06724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BFC8F0D-7B92-4693-9A55-6365FF0F8F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5187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BED8687-CEB0-4E82-9A3E-C851E97EAC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08075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03F88A-1DD1-49F8-90DE-7CFBEDD326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7938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06FACA5-7E02-4D03-B3DB-235EA23D61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18883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D8872A2-AD81-470E-89D6-B4A5BFF3E0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276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72AB0C3-E43B-410D-B3C9-C846F52416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122" name="Picture 2" descr="Создаем анимацию с прозрачным фоном | MnogoBlog">
            <a:extLst>
              <a:ext uri="{FF2B5EF4-FFF2-40B4-BE49-F238E27FC236}">
                <a16:creationId xmlns:a16="http://schemas.microsoft.com/office/drawing/2014/main" id="{E8573831-857B-4B40-A40A-2AF7D3858F9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0198" y="831895"/>
            <a:ext cx="190500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GIF Разделители часть 3 | Wiki | Смешарики Amino">
            <a:extLst>
              <a:ext uri="{FF2B5EF4-FFF2-40B4-BE49-F238E27FC236}">
                <a16:creationId xmlns:a16="http://schemas.microsoft.com/office/drawing/2014/main" id="{BB6943F7-7CD0-4C74-9337-E178210E211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66" y="3856038"/>
            <a:ext cx="3048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953085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342329-16D1-4447-863E-234F56755D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98149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148E529-38F4-4993-BB90-BB0204F0E9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41371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F1FE5D-598C-4DA6-985F-52C9747067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5842" name="Picture 2" descr="Aquatics">
            <a:extLst>
              <a:ext uri="{FF2B5EF4-FFF2-40B4-BE49-F238E27FC236}">
                <a16:creationId xmlns:a16="http://schemas.microsoft.com/office/drawing/2014/main" id="{EF00FB76-C72C-4BF4-9FB9-381F23F48FF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9125" y="4953000"/>
            <a:ext cx="12382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783481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6C18A15-E851-4CF1-B389-F5286ADEF9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00475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4159140-EC87-4B30-8A66-6D1D4C56E4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56194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295C8AC-C355-4CA1-B741-3AAC2A3E72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0782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33B790-4582-48D4-ADF1-AD1A2A70D84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6" name="Picture 2" descr="Pixilart - bolhas 1# by Anonymous">
            <a:extLst>
              <a:ext uri="{FF2B5EF4-FFF2-40B4-BE49-F238E27FC236}">
                <a16:creationId xmlns:a16="http://schemas.microsoft.com/office/drawing/2014/main" id="{DC25C354-32B5-45F7-99D4-07E79AE41DA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575" y="0"/>
            <a:ext cx="3421066" cy="2660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353877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D6B85C-091C-4FBB-A03C-F8124A1905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42" name="Picture 2" descr="Создаем анимацию с прозрачным фоном | MnogoBlog">
            <a:extLst>
              <a:ext uri="{FF2B5EF4-FFF2-40B4-BE49-F238E27FC236}">
                <a16:creationId xmlns:a16="http://schemas.microsoft.com/office/drawing/2014/main" id="{632C3198-CF2F-45EB-8772-96B1DFFA7A0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7467" y="1122363"/>
            <a:ext cx="190500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588950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4F1B54-EC03-4D04-B360-C2FE9A952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89397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379BB50-13D2-4A5B-BAC5-DC5FB713D4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618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BD16DE-89C1-416F-90E1-2CBE750D16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94559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8705E0-9207-46FD-94FD-DC9B923E6B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170" name="Picture 2" descr="Создаем анимацию с прозрачным фоном | MnogoBlog">
            <a:extLst>
              <a:ext uri="{FF2B5EF4-FFF2-40B4-BE49-F238E27FC236}">
                <a16:creationId xmlns:a16="http://schemas.microsoft.com/office/drawing/2014/main" id="{7D76B3E6-8CCD-4F5C-817B-1E1D913F001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2428875"/>
            <a:ext cx="190500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086633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B5B4CC0-30C1-4E57-870C-E3DC1E52D2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10398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801715-07AF-46E2-858F-24FA243418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386" name="Picture 2" descr="Создаем анимацию с прозрачным фоном | MnogoBlog">
            <a:extLst>
              <a:ext uri="{FF2B5EF4-FFF2-40B4-BE49-F238E27FC236}">
                <a16:creationId xmlns:a16="http://schemas.microsoft.com/office/drawing/2014/main" id="{02E26C88-7E2B-49CD-A195-DC64410F51F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472" y="1797810"/>
            <a:ext cx="190500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257739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045036-3F72-4D5A-BA46-CFB6250AD0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20686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FF0DE42-6AC4-4306-83C0-24A988B559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56364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8A6CEE-C514-4DD6-A59D-678FE8C355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410" name="Picture 2" descr="Создаем анимацию с прозрачным фоном | MnogoBlog">
            <a:extLst>
              <a:ext uri="{FF2B5EF4-FFF2-40B4-BE49-F238E27FC236}">
                <a16:creationId xmlns:a16="http://schemas.microsoft.com/office/drawing/2014/main" id="{EA5C3AF1-A427-4E4A-A053-51FBDD44757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2428875"/>
            <a:ext cx="190500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762351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847149E-649B-49CE-9E34-EA1ABCD847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55644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B3AAE5C-FBE4-4CC9-8CBF-CBC705732C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83358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00AFD0A-2535-4397-9721-0DD3285D2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34800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DEF9D08-729B-4CA7-9201-659C61BCDB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434" name="Picture 2" descr="Создаем анимацию с прозрачным фоном | MnogoBlog">
            <a:extLst>
              <a:ext uri="{FF2B5EF4-FFF2-40B4-BE49-F238E27FC236}">
                <a16:creationId xmlns:a16="http://schemas.microsoft.com/office/drawing/2014/main" id="{A368C3DD-CD3B-4DC1-9E4A-727FEA62AE1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309688"/>
            <a:ext cx="190500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3169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FE544C0-57B1-4222-939B-44EF50E73A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45424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897658-D258-41DB-99AA-5917D288D1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55731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1CB17DC-2BF2-466B-8E30-34F03E0930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9807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797E3E-2651-4A07-A107-6B2852EB3A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458" name="Picture 2" descr="Создаем анимацию с прозрачным фоном | MnogoBlog">
            <a:extLst>
              <a:ext uri="{FF2B5EF4-FFF2-40B4-BE49-F238E27FC236}">
                <a16:creationId xmlns:a16="http://schemas.microsoft.com/office/drawing/2014/main" id="{106E022D-90EA-4B9D-B9ED-9F242214AAA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480" y="1033508"/>
            <a:ext cx="190500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173829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9EB0D36-883A-43B0-87C0-04C83B098E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16353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FC7ACCA-31A1-4795-9ACF-8CC435B91A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74344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0647AF8-0CC8-48A9-A717-68039D5774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2" descr="Bubble Gif - ID: 39873 - Gif Abyss">
            <a:extLst>
              <a:ext uri="{FF2B5EF4-FFF2-40B4-BE49-F238E27FC236}">
                <a16:creationId xmlns:a16="http://schemas.microsoft.com/office/drawing/2014/main" id="{C9FD058D-2DC9-4DE1-B109-F643C69BF54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473492">
            <a:off x="4130765" y="1796268"/>
            <a:ext cx="1200150" cy="200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810350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1D211FF-B4FE-478A-AE5B-7BBB7EDFC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482" name="Picture 2" descr="Создаем анимацию с прозрачным фоном | MnogoBlog">
            <a:extLst>
              <a:ext uri="{FF2B5EF4-FFF2-40B4-BE49-F238E27FC236}">
                <a16:creationId xmlns:a16="http://schemas.microsoft.com/office/drawing/2014/main" id="{8B2483BE-95B8-4502-AC9F-5B3D6654643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0785" y="223748"/>
            <a:ext cx="190500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653450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1E83E88-72F9-40E6-98F0-6FB8F169AF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4818" name="Picture 2" descr="Nichole Shinn — Shop">
            <a:extLst>
              <a:ext uri="{FF2B5EF4-FFF2-40B4-BE49-F238E27FC236}">
                <a16:creationId xmlns:a16="http://schemas.microsoft.com/office/drawing/2014/main" id="{C0CAFF32-3F58-4CD8-AB0B-8FA2E4E7288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6352" y="2125417"/>
            <a:ext cx="3790950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143396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9821619-855F-41E0-9050-70C3681111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90630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E577504-C519-46E8-9941-CC7270373F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6310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8CDEF0B-843D-4005-A7AF-51EBBCC06F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69266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4876307-01ED-4618-9013-685C065945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57555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391DF9-B1BD-45B2-98F2-EB7C532EBB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63451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60EB59-5CF0-4C86-8D66-8001646842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01478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9569066-C8A1-4C6E-B99F-7D0770897C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506" name="Picture 2" descr="Создаем анимацию с прозрачным фоном | MnogoBlog">
            <a:extLst>
              <a:ext uri="{FF2B5EF4-FFF2-40B4-BE49-F238E27FC236}">
                <a16:creationId xmlns:a16="http://schemas.microsoft.com/office/drawing/2014/main" id="{043855AC-7B3A-49BF-8625-92C70148FD9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835" y="1555751"/>
            <a:ext cx="190500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264591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5D772D0-A98E-401C-9A2B-9B296CAD7D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530" name="Picture 2" descr="Создаем анимацию с прозрачным фоном | MnogoBlog">
            <a:extLst>
              <a:ext uri="{FF2B5EF4-FFF2-40B4-BE49-F238E27FC236}">
                <a16:creationId xmlns:a16="http://schemas.microsoft.com/office/drawing/2014/main" id="{F7A866CD-F70B-4C06-9393-EDF9F5A3C4A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043" y="1122363"/>
            <a:ext cx="190500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676793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134DBC9-0757-4887-8EB2-28C5ED2A60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554" name="Picture 2" descr="Создаем анимацию с прозрачным фоном | MnogoBlog">
            <a:extLst>
              <a:ext uri="{FF2B5EF4-FFF2-40B4-BE49-F238E27FC236}">
                <a16:creationId xmlns:a16="http://schemas.microsoft.com/office/drawing/2014/main" id="{6CD77BB8-655E-4B6B-8B8B-095EBA4E038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555626"/>
            <a:ext cx="190500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679785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262A81-A337-45B9-B368-A86192BC33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91023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A2795AC-3CAC-410C-B0FC-D0E7086EDC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91324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C3F8FFD-31B3-46FD-9BA3-8C452762A9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13772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207E-800A-485B-BD2D-8AE590914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7833AE-4028-4F32-8DD8-7F0E52E5AF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81BB402-AAE2-44F9-9B02-C3E1E9B544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5013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0</Words>
  <Application>Microsoft Office PowerPoint</Application>
  <PresentationFormat>Широкоэкранный</PresentationFormat>
  <Paragraphs>0</Paragraphs>
  <Slides>141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141</vt:i4>
      </vt:variant>
    </vt:vector>
  </HeadingPairs>
  <TitlesOfParts>
    <vt:vector size="14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Marina Marina</dc:creator>
  <cp:lastModifiedBy>Marina Marina</cp:lastModifiedBy>
  <cp:revision>4</cp:revision>
  <dcterms:created xsi:type="dcterms:W3CDTF">2020-11-22T16:52:22Z</dcterms:created>
  <dcterms:modified xsi:type="dcterms:W3CDTF">2020-11-22T17:28:44Z</dcterms:modified>
</cp:coreProperties>
</file>