
<file path=[Content_Types].xml><?xml version="1.0" encoding="utf-8"?>
<Types xmlns="http://schemas.openxmlformats.org/package/2006/content-types">
  <Default Extension="xwylaaaaabkleqvqdaflhvuvpi149aaaaaelftksuqmcc" ContentType="image/xwylaaaaabkleqvqdaflhvuvpi149aaaaaelftksuqmcc"/>
  <Default Extension="2lcx1waaaagsurbvamajxriprk+ffiaaaaasuvork5cyii=" ContentType="image/2lcx1waaaagsurbvamajxriprk+ffiaaaaasuvork5cyii="/>
  <Default Extension="jpeg" ContentType="image/jpeg"/>
  <Default Extension="9xzzgtaaaabkleqvqdajvdcmeuq3azaaaaaelftksuqmcc" ContentType="image/9xzzgtaaaabkleqvqdajvdcmeuq3azaaaaaelftksuqmcc"/>
  <Default Extension="4in4vwaaaagsurbvamakkammxn5n8uaaaaasuvork5cyii=" ContentType="image/4in4vwaaaagsurbvamakkammxn5n8uaaaaasuvork5cyii="/>
  <Default Extension="rels" ContentType="application/vnd.openxmlformats-package.relationships+xml"/>
  <Default Extension="xml" ContentType="application/xml"/>
  <Default Extension="z8taxwaaaagsurbvama8cglpzjk60oaaaaasuvork5cyii=" ContentType="image/z8taxwaaaagsurbvama8cglpzjk60oaaaaasuvork5cyii="/>
  <Default Extension="ussplqaaaabjru5erkjggg==" ContentType="image/ussplqaaaabjru5erkjggg=="/>
  <Default Extension="aaaaaelftksuqmcc" ContentType="image/aaaaaelftksuqmcc"/>
  <Default Extension="gkpgmgaaaazjrefuawbulmednyrvagaaaabjru5erkjggg==" ContentType="image/gkpgmgaaaazjrefuawbulmednyrvagaaaabjru5erkjggg=="/>
  <Default Extension="6sgkeqaaaagsurbvamardouaxtzqsyaaaaasuvork5cyii=" ContentType="image/6sgkeqaaaagsurbvamardouaxtzqsyaaaaasuvork5cyii="/>
  <Default Extension="adabvaaaaazjrefuawa9bzppcbh9hgaaaabjru5erkjggg==" ContentType="image/adabvaaaaazjrefuawa9bzppcbh9hgaaaabjru5erkjggg=="/>
  <Default Extension="mwqykaaaaazjrefuawc6axyz74ux7aaaaabjru5erkjggg==" ContentType="image/mwqykaaaaazjrefuawc6axyz74ux7aaaaabjru5erkjggg=="/>
  <Default Extension="2gaaaabjru5erkjggg==" ContentType="image/2gaaaabjru5erkjggg=="/>
  <Default Extension="2tv3d8aaaagsurbvama5ojbpabgcuoaaaaasuvork5cyii=" ContentType="image/2tv3d8aaaagsurbvama5ojbpabgcuoaaaaasuvork5cyii="/>
  <Default Extension="aaaabkleqvqdanqzhqeiiklxaaaaaelftksuqmcc" ContentType="image/aaaabkleqvqdanqzhqeiiklxaaaaaelftksuqmcc"/>
  <Default Extension="ayjwaqaaaazjrefuawacx59ywcsl1waaaabjru5erkjggg==" ContentType="image/ayjwaqaaaazjrefuawacx59ywcsl1waaaabjru5erkjggg=="/>
  <Default Extension="zxnspqaaaazjrefuawbcs8pscqyrtwaaaabjru5erkjggg==" ContentType="image/zxnspqaaaazjrefuawbcs8pscqyrtwaaaabjru5erkjggg=="/>
  <Default Extension="5a6vsaaaagsurbvamaiuh9pdlrxmkaaaaasuvork5cyii=" ContentType="image/5a6vsaaaagsurbvamaiuh9pdlrxmkaaaaasuvork5cyii=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67" r:id="rId2"/>
    <p:sldId id="268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9" r:id="rId14"/>
  </p:sldIdLst>
  <p:sldSz cx="17556163" cy="9875838"/>
  <p:notesSz cx="9875838" cy="17556163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01" autoAdjust="0"/>
    <p:restoredTop sz="94610"/>
  </p:normalViewPr>
  <p:slideViewPr>
    <p:cSldViewPr snapToGrid="0" snapToObjects="1">
      <p:cViewPr varScale="1">
        <p:scale>
          <a:sx n="62" d="100"/>
          <a:sy n="62" d="100"/>
        </p:scale>
        <p:origin x="259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66518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9355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4111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5064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zxnspqaaaazjrefuawbcs8pscqyrtwaaaabjru5erkjggg==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mwqykaaaaazjrefuawc6axyz74ux7aaaaabjru5erkjggg==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eg"/><Relationship Id="rId5" Type="http://schemas.openxmlformats.org/officeDocument/2006/relationships/image" Target="../media/image26.gkpgmgaaaazjrefuawbulmednyrvagaaaabjru5erkjggg=="/><Relationship Id="rId4" Type="http://schemas.openxmlformats.org/officeDocument/2006/relationships/image" Target="../media/image25.2gaaaabjru5erkjggg==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xwylaaaaabkleqvqdaflhvuvpi149aaaaaelftksuqmcc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jpeg"/><Relationship Id="rId4" Type="http://schemas.openxmlformats.org/officeDocument/2006/relationships/image" Target="../media/image15.4in4vwaaaagsurbvamakkammxn5n8uaaaaasuvork5cyii=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9xzzgtaaaabkleqvqdajvdcmeuq3azaaaaaelftksuqmcc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adabvaaaaazjrefuawa9bzppcbh9hgaaaabjru5erkjggg=="/><Relationship Id="rId4" Type="http://schemas.openxmlformats.org/officeDocument/2006/relationships/image" Target="../media/image5.6sgkeqaaaagsurbvamardouaxtzqsyaaaaasuvork5cyii=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zxnspqaaaazjrefuawbcs8pscqyrtwaaaabjru5erkjggg=="/><Relationship Id="rId7" Type="http://schemas.openxmlformats.org/officeDocument/2006/relationships/image" Target="../media/image11.z8taxwaaaagsurbvama8cglpzjk60oaaaaasuvork5cyii=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5a6vsaaaagsurbvamaiuh9pdlrxmkaaaaasuvork5cyii="/><Relationship Id="rId5" Type="http://schemas.openxmlformats.org/officeDocument/2006/relationships/image" Target="../media/image9.2tv3d8aaaagsurbvama5ojbpabgcuoaaaaasuvork5cyii="/><Relationship Id="rId4" Type="http://schemas.openxmlformats.org/officeDocument/2006/relationships/image" Target="../media/image8.ussplqaaaabjru5erkjggg==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zxnspqaaaazjrefuawbcs8pscqyrtwaaaabjru5erkjggg==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xwylaaaaabkleqvqdaflhvuvpi149aaaaaelftksuqmcc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jpeg"/><Relationship Id="rId4" Type="http://schemas.openxmlformats.org/officeDocument/2006/relationships/image" Target="../media/image15.4in4vwaaaagsurbvamakkammxn5n8uaaaaasuvork5cyii=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aaaabkleqvqdanqzhqeiiklxaaaaaelftksuqmcc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jpeg"/><Relationship Id="rId4" Type="http://schemas.openxmlformats.org/officeDocument/2006/relationships/image" Target="../media/image18.aaaaaelftksuqmcc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7.zxnspqaaaazjrefuawbcs8pscqyrtwaaaabjru5erkjggg=="/><Relationship Id="rId7" Type="http://schemas.openxmlformats.org/officeDocument/2006/relationships/image" Target="../media/image21.2lcx1waaaagsurbvamajxriprk+ffiaaaaasuvork5cyii=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ayjwaqaaaazjrefuawacx59ywcsl1waaaabjru5erkjggg=="/><Relationship Id="rId5" Type="http://schemas.openxmlformats.org/officeDocument/2006/relationships/image" Target="../media/image10.5a6vsaaaagsurbvamaiuh9pdlrxmkaaaaasuvork5cyii="/><Relationship Id="rId4" Type="http://schemas.openxmlformats.org/officeDocument/2006/relationships/image" Target="../media/image9.2tv3d8aaaagsurbvama5ojbpabgcuoaaaaasuvork5cyii=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F0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2142" y="849911"/>
            <a:ext cx="16113619" cy="15453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</a:t>
            </a:r>
          </a:p>
          <a:p>
            <a:pPr marL="0" indent="0" algn="ctr">
              <a:lnSpc>
                <a:spcPct val="120000"/>
              </a:lnSpc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етский сад №81 «Мальвина»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914399" y="4572000"/>
            <a:ext cx="14914605" cy="33009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0000"/>
              </a:lnSpc>
              <a:buNone/>
            </a:pPr>
            <a:endParaRPr lang="en-US" sz="3800" dirty="0"/>
          </a:p>
        </p:txBody>
      </p:sp>
      <p:sp>
        <p:nvSpPr>
          <p:cNvPr id="5" name="TextBox 4"/>
          <p:cNvSpPr txBox="1"/>
          <p:nvPr/>
        </p:nvSpPr>
        <p:spPr>
          <a:xfrm>
            <a:off x="2792626" y="3625846"/>
            <a:ext cx="115164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  в нашей жизни</a:t>
            </a:r>
            <a:endParaRPr lang="ru-RU" sz="7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130746" y="6561438"/>
            <a:ext cx="76982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 А.Е.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Кельдимуратова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воспитатель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324" y="4826175"/>
            <a:ext cx="4880919" cy="4880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8216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E2F0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222030" y="249360"/>
            <a:ext cx="9765792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20000"/>
          </a:bodyPr>
          <a:lstStyle/>
          <a:p>
            <a:pPr marL="0" indent="0" algn="r">
              <a:lnSpc>
                <a:spcPct val="120000"/>
              </a:lnSpc>
              <a:buNone/>
            </a:pPr>
            <a:r>
              <a:rPr lang="en-US" sz="4500" b="1" dirty="0">
                <a:solidFill>
                  <a:srgbClr val="40404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Примеры из жизни: </a:t>
            </a:r>
            <a:endParaRPr lang="ru-RU" sz="4500" b="1" dirty="0" smtClean="0">
              <a:solidFill>
                <a:srgbClr val="404040"/>
              </a:solidFill>
              <a:latin typeface="Times New Roman" panose="02020603050405020304" pitchFamily="18" charset="0"/>
              <a:ea typeface="Arial" pitchFamily="34" charset="-122"/>
              <a:cs typeface="Times New Roman" panose="02020603050405020304" pitchFamily="18" charset="0"/>
            </a:endParaRPr>
          </a:p>
          <a:p>
            <a:pPr marL="0" indent="0" algn="r">
              <a:lnSpc>
                <a:spcPct val="120000"/>
              </a:lnSpc>
              <a:buNone/>
            </a:pPr>
            <a:r>
              <a:rPr lang="en-US" sz="4500" b="1" dirty="0" err="1" smtClean="0">
                <a:solidFill>
                  <a:srgbClr val="40404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истории</a:t>
            </a:r>
            <a:r>
              <a:rPr lang="en-US" sz="4500" b="1" dirty="0" smtClean="0">
                <a:solidFill>
                  <a:srgbClr val="40404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 </a:t>
            </a:r>
            <a:r>
              <a:rPr lang="en-US" sz="4500" b="1" dirty="0">
                <a:solidFill>
                  <a:srgbClr val="40404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успеха через позитив</a:t>
            </a:r>
            <a:endParaRPr lang="en-US" sz="4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Image 0" descr="data:image/png;base64,iVBORw0KGgoAAAANSUhEUgAAAFUAAABVCAYAAAA49ahaAAAGJUlEQVR4AeydP4wUVRzHl6vhoKCjIFRnQzAHCaVamHCUNlYSjIUxBoyiEgMlxKCiETTGwkiwsrGTI7EwliR4gdB4FSGRjoJ/tefnM3m77NzO7M7Mm73bP4/8vvdm3rz3e7/fh7c7b2b35hY6E/BvY2NjEb2KTqHv0O/oDvoXFZn1Hred7e1n/8UJSKezbVAhtYK+Rn8D4gn6E11B76Pj6BDah4rMeo/bzvb2s/8T/SH9rhR13Iq6LYVKssfQz0iIN0jwQ7SM2jT96feG4yDHO9bmAKN8jR0qSe1En6B/CGYVnURb9TJ1HMdbdXxkHDsZf6w2NqgksAddIPpn6Au0hLbTHN84nhkX2jOuYMYClYA/JeAH6ByaRDOuByHO1uNrFSpBevK5Q5SXkC89iok147tEzK4iWj2ptQaV4L4Fnycfz8psTo0Zryc1428l6GiowDyCXBadbiWi7XNy2jzQkdgQoqASwFsEcAu5jKGYejOPWyGvxsk0hsrAvtlfZ+TGPug7iWY+10N+jeLTQe2ODPgVnVwuUcysXQh51k5QqLU6MZCXhGdqdZrexmdCvrUyqAWVAZyhp2qNMP2NvVlj3pUzqQwVoL6HzssM3QzQGWv+m+sL9ytBBahn+Vl/Dy0E1Ffpe6wc+qqKN0dCBajrtmvF3eeu9lrgMTTxkVDp/SOq0o5mM29ykMfQRG1U2oD/FS/dXBCXtpnDA8uBS2nqpVDp6E2Gab/0LE088oCXtPIpdFMKldafo2TlBEr5FEJllno/1Ls35S7TkUOB0wCJAag09I545TXZgMf5qjgXeOWyHoDK0Y+RN3Apko0gICd55Zp1oWaVUPdDsTRLMxqVfzhb5dbrkINK7XsoWX0COW6bob5T31/qAYEctx5UXvp+4cCPcWmTrCaBpcAv69aDyt6bKFlzAj1+/VDfaO4v9YRAj18GlanrJZfLA44la0jAby7Ksfetv9cbOkrd8gQyjtlMpf4VlCyeQMZxgZe+L/t0ey8eqB68LbjoTE1AxdGeloV6sD1/yRMEDgq1u+BnP1kLBJaEeqAFR8nFCwIHhOovJbyoSluxBPYJdW+sl9Q/R2CvUNNMzTGJ3slmarSX5CBPwJmar0l70QQS1GiEgw4S1EEm0TVCfRjtJTnoJ/BQqI/6a9J2NIFHQk0zNZpjzkE2U+/3VaXNeAL3nanr8X6Shz4C60K911eRNuMJ3BPqWryf5KGPwNrCjh07nlKRwAKhBVuTpzNVX3/5IymaQMaxC/WPaHfJgQQyjhlUpqzPNvFtwANJzQg8DRx7X6bQzW/+SGpMoMcvm6nBza+hTEUzAj1+PahM3Zv4ShcCQGhg64Ff1rUHNdvrdH4KZSrqEchx2wz1h06nU89dai2BHLccVKbwc1pcRMmqE7gYuPV65KCGWh8YkJZXAcaIQk7yyjUbgAr1x7RIsxUIFcxZKq9c0wGoHgWsz8S763ZSKYG7gdNAg0KoodVnoUxFMYFSPqVQ+V/w0tUn+xS7nO/aK4FPIYVSqLam4weU6bYgEPrM23ty6avKbw6FGpq+S/kfStbpyEEeQ1mMhMpsvY0Hn5ZLMfd2MvAYCmIkVHvj6BfK82ie7XzgMJJBJah6waFr18tuz6Euh/wrpV4GtbAzjn1gwNXCg7NbeTXkXTnDWlD1ygA+AWheZqwz1HxNvbJqQ9UzYJ2xs/4e63uoeZpyLTWC6giA9T32BNsuMyhmxsznRMivUVKNoToaA7sqOMr2rFwgmMfRkBdpNbMoqA5JALfRYban/ZLWS8/D5OK6nHSaWzTU7tAE46WbfyBm2u5uGe/xEH83naiyNahGQWCr6GW2zyJv4FJMrBnfWeNF3jxqLdBWoXajIkjvx+5n35MZxcSZce0PcbYe3FigGiUBP0Yuu3ax77MDt/vjb8c3jl3GhQbu2BNnKzY2qN3oCP45+hK9RJ3PGPGpwb702B27OY7jrTg+Mg4/3BzrwGOH2h89Sd1Eb6Pd1HtS+4bSZQxFa6Y//Xry2c1YjucXRVobYJSjYVBH9Y06TrKe1D6idDkm5Ndw6CXh95T+YRvPymW/5GG9x21ne/vZX4gui/Tb6smHmCrb/wAAAP//ZXNSPQAAAAZJREFUAwBCs8PsCQyRTwAAAABJRU5ErkJggg==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2202" y="2875788"/>
            <a:ext cx="777240" cy="7772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129016" y="2958084"/>
            <a:ext cx="77724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3200" b="1" dirty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1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9070848" y="2807208"/>
            <a:ext cx="9884664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2800" b="1" dirty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Сила позитивного мышления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9070848" y="3264408"/>
            <a:ext cx="5077638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2400" dirty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Позитивное мышление </a:t>
            </a:r>
            <a:r>
              <a:rPr lang="en-US" sz="2400" dirty="0" err="1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открывает</a:t>
            </a:r>
            <a:r>
              <a:rPr lang="en-US" sz="2400" dirty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 </a:t>
            </a:r>
            <a:endParaRPr lang="ru-RU" sz="2400" dirty="0" smtClean="0">
              <a:solidFill>
                <a:srgbClr val="404040"/>
              </a:solidFill>
              <a:latin typeface="Times New Roman" panose="02020603050405020304" pitchFamily="18" charset="0"/>
              <a:ea typeface="Roboto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ct val="140000"/>
              </a:lnSpc>
              <a:buNone/>
            </a:pPr>
            <a:r>
              <a:rPr lang="en-US" sz="2400" dirty="0" err="1" smtClean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новые</a:t>
            </a:r>
            <a:r>
              <a:rPr lang="en-US" sz="2400" dirty="0" smtClean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возможности и </a:t>
            </a:r>
            <a:r>
              <a:rPr lang="en-US" sz="2400" dirty="0" err="1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пути</a:t>
            </a:r>
            <a:r>
              <a:rPr lang="en-US" sz="2400" dirty="0" smtClean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.</a:t>
            </a:r>
            <a:endParaRPr lang="ru-RU" sz="2400" dirty="0" smtClean="0">
              <a:solidFill>
                <a:srgbClr val="404040"/>
              </a:solidFill>
              <a:latin typeface="Times New Roman" panose="02020603050405020304" pitchFamily="18" charset="0"/>
              <a:ea typeface="Roboto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ct val="140000"/>
              </a:lnSpc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Image 1" descr="data:image/png;base64,iVBORw0KGgoAAAANSUhEUgAAAFUAAABVCAYAAAA49ahaAAAGJUlEQVR4AeydP4wUVRzHl6vhoKCjIFRnQzAHCaVamHCUNlYSjIUxBoyiEgMlxKCiETTGwkiwsrGTI7EwliR4gdB4FSGRjoJ/tefnM3m77NzO7M7Mm73bP4/8vvdm3rz3e7/fh7c7b2b35hY6E/BvY2NjEb2KTqHv0O/oDvoXFZn1Hred7e1n/8UJSKezbVAhtYK+Rn8D4gn6E11B76Pj6BDah4rMeo/bzvb2s/8T/SH9rhR13Iq6LYVKssfQz0iIN0jwQ7SM2jT96feG4yDHO9bmAKN8jR0qSe1En6B/CGYVnURb9TJ1HMdbdXxkHDsZf6w2NqgksAddIPpn6Au0hLbTHN84nhkX2jOuYMYClYA/JeAH6ByaRDOuByHO1uNrFSpBevK5Q5SXkC89iok147tEzK4iWj2ptQaV4L4Fnycfz8psTo0Zryc1428l6GiowDyCXBadbiWi7XNy2jzQkdgQoqASwFsEcAu5jKGYejOPWyGvxsk0hsrAvtlfZ+TGPug7iWY+10N+jeLTQe2ODPgVnVwuUcysXQh51k5QqLU6MZCXhGdqdZrexmdCvrUyqAWVAZyhp2qNMP2NvVlj3pUzqQwVoL6HzssM3QzQGWv+m+sL9ytBBahn+Vl/Dy0E1Ffpe6wc+qqKN0dCBajrtmvF3eeu9lrgMTTxkVDp/SOq0o5mM29ykMfQRG1U2oD/FS/dXBCXtpnDA8uBS2nqpVDp6E2Gab/0LE088oCXtPIpdFMKldafo2TlBEr5FEJllno/1Ls35S7TkUOB0wCJAag09I545TXZgMf5qjgXeOWyHoDK0Y+RN3Apko0gICd55Zp1oWaVUPdDsTRLMxqVfzhb5dbrkINK7XsoWX0COW6bob5T31/qAYEctx5UXvp+4cCPcWmTrCaBpcAv69aDyt6bKFlzAj1+/VDfaO4v9YRAj18GlanrJZfLA44la0jAby7Ksfetv9cbOkrd8gQyjtlMpf4VlCyeQMZxgZe+L/t0ey8eqB68LbjoTE1AxdGeloV6sD1/yRMEDgq1u+BnP1kLBJaEeqAFR8nFCwIHhOovJbyoSluxBPYJdW+sl9Q/R2CvUNNMzTGJ3slmarSX5CBPwJmar0l70QQS1GiEgw4S1EEm0TVCfRjtJTnoJ/BQqI/6a9J2NIFHQk0zNZpjzkE2U+/3VaXNeAL3nanr8X6Shz4C60K911eRNuMJ3BPqWryf5KGPwNrCjh07nlKRwAKhBVuTpzNVX3/5IymaQMaxC/WPaHfJgQQyjhlUpqzPNvFtwANJzQg8DRx7X6bQzW/+SGpMoMcvm6nBza+hTEUzAj1+PahM3Zv4ShcCQGhg64Ff1rUHNdvrdH4KZSrqEchx2wz1h06nU89dai2BHLccVKbwc1pcRMmqE7gYuPV65KCGWh8YkJZXAcaIQk7yyjUbgAr1x7RIsxUIFcxZKq9c0wGoHgWsz8S763ZSKYG7gdNAg0KoodVnoUxFMYFSPqVQ+V/w0tUn+xS7nO/aK4FPIYVSqLam4weU6bYgEPrM23ty6avKbw6FGpq+S/kfStbpyEEeQ1mMhMpsvY0Hn5ZLMfd2MvAYCmIkVHvj6BfK82ie7XzgMJJBJah6waFr18tuz6Euh/wrpV4GtbAzjn1gwNXCg7NbeTXkXTnDWlD1ygA+AWheZqwz1HxNvbJqQ9UzYJ2xs/4e63uoeZpyLTWC6giA9T32BNsuMyhmxsznRMivUVKNoToaA7sqOMr2rFwgmMfRkBdpNbMoqA5JALfRYban/ZLWS8/D5OK6nHSaWzTU7tAE46WbfyBm2u5uGe/xEH83naiyNahGQWCr6GW2zyJv4FJMrBnfWeNF3jxqLdBWoXajIkjvx+5n35MZxcSZce0PcbYe3FigGiUBP0Yuu3ax77MDt/vjb8c3jl3GhQbu2BNnKzY2qN3oCP45+hK9RJ3PGPGpwb702B27OY7jrTg+Mg4/3BzrwGOH2h89Sd1Eb6Pd1HtS+4bSZQxFa6Y//Xry2c1YjucXRVobYJSjYVBH9Y06TrKe1D6idDkm5Ndw6CXh95T+YRvPymW/5GG9x21ne/vZX4gui/Tb6smHmCrb/wAAAP//ZXNSPQAAAAZJREFUAwBCs8PsCQyRTwAAAABJRU5ErkJggg==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0728" y="4441637"/>
            <a:ext cx="777240" cy="77724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8129016" y="4544568"/>
            <a:ext cx="77724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3200" b="1" dirty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2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5"/>
          <p:cNvSpPr/>
          <p:nvPr/>
        </p:nvSpPr>
        <p:spPr>
          <a:xfrm>
            <a:off x="9070848" y="4160520"/>
            <a:ext cx="9884664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0000"/>
              </a:lnSpc>
              <a:buNone/>
            </a:pPr>
            <a:endParaRPr lang="ru-RU" sz="2400" b="1" dirty="0" smtClean="0">
              <a:solidFill>
                <a:srgbClr val="404040"/>
              </a:solidFill>
              <a:latin typeface="Times New Roman" panose="02020603050405020304" pitchFamily="18" charset="0"/>
              <a:ea typeface="Roboto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ct val="120000"/>
              </a:lnSpc>
              <a:buNone/>
            </a:pPr>
            <a:r>
              <a:rPr lang="en-US" sz="2400" b="1" dirty="0" err="1" smtClean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Истории</a:t>
            </a:r>
            <a:r>
              <a:rPr lang="en-US" sz="2400" b="1" dirty="0" smtClean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преодоления трудностей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6"/>
          <p:cNvSpPr/>
          <p:nvPr/>
        </p:nvSpPr>
        <p:spPr>
          <a:xfrm>
            <a:off x="9070848" y="4617720"/>
            <a:ext cx="7116503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40000"/>
              </a:lnSpc>
              <a:buNone/>
            </a:pPr>
            <a:endParaRPr lang="ru-RU" sz="2400" dirty="0" smtClean="0">
              <a:solidFill>
                <a:srgbClr val="404040"/>
              </a:solidFill>
              <a:latin typeface="Times New Roman" panose="02020603050405020304" pitchFamily="18" charset="0"/>
              <a:ea typeface="Roboto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ct val="140000"/>
              </a:lnSpc>
              <a:buNone/>
            </a:pPr>
            <a:r>
              <a:rPr lang="en-US" sz="2400" dirty="0" err="1" smtClean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Успешные</a:t>
            </a:r>
            <a:r>
              <a:rPr lang="en-US" sz="2400" dirty="0" smtClean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люди</a:t>
            </a:r>
            <a:r>
              <a:rPr lang="en-US" sz="2400" dirty="0" smtClean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используют</a:t>
            </a:r>
            <a:r>
              <a:rPr lang="en-US" sz="2400" dirty="0" smtClean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позитив</a:t>
            </a:r>
            <a:r>
              <a:rPr lang="en-US" sz="2400" dirty="0" smtClean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 </a:t>
            </a:r>
            <a:endParaRPr lang="ru-RU" sz="2400" dirty="0" smtClean="0">
              <a:solidFill>
                <a:srgbClr val="404040"/>
              </a:solidFill>
              <a:latin typeface="Times New Roman" panose="02020603050405020304" pitchFamily="18" charset="0"/>
              <a:ea typeface="Roboto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ct val="140000"/>
              </a:lnSpc>
              <a:buNone/>
            </a:pPr>
            <a:r>
              <a:rPr lang="en-US" sz="2400" dirty="0" err="1" smtClean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для</a:t>
            </a:r>
            <a:r>
              <a:rPr lang="en-US" sz="2400" dirty="0" smtClean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преодоления</a:t>
            </a:r>
            <a:r>
              <a:rPr lang="en-US" sz="2400" dirty="0" smtClean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преград</a:t>
            </a:r>
            <a:r>
              <a:rPr lang="en-US" sz="2400" dirty="0" smtClean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.</a:t>
            </a:r>
            <a:endParaRPr lang="ru-RU" sz="2400" dirty="0" smtClean="0">
              <a:solidFill>
                <a:srgbClr val="404040"/>
              </a:solidFill>
              <a:latin typeface="Times New Roman" panose="02020603050405020304" pitchFamily="18" charset="0"/>
              <a:ea typeface="Roboto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ct val="140000"/>
              </a:lnSpc>
              <a:buNone/>
            </a:pPr>
            <a:endParaRPr lang="ru-RU" sz="2400" dirty="0">
              <a:solidFill>
                <a:srgbClr val="404040"/>
              </a:solidFill>
              <a:latin typeface="Times New Roman" panose="02020603050405020304" pitchFamily="18" charset="0"/>
              <a:ea typeface="Roboto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ct val="140000"/>
              </a:lnSpc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Image 2" descr="data:image/png;base64,iVBORw0KGgoAAAANSUhEUgAAAFUAAABVCAYAAAA49ahaAAAGJUlEQVR4AeydP4wUVRzHl6vhoKCjIFRnQzAHCaVamHCUNlYSjIUxBoyiEgMlxKCiETTGwkiwsrGTI7EwliR4gdB4FSGRjoJ/tefnM3m77NzO7M7Mm73bP4/8vvdm3rz3e7/fh7c7b2b35hY6E/BvY2NjEb2KTqHv0O/oDvoXFZn1Hred7e1n/8UJSKezbVAhtYK+Rn8D4gn6E11B76Pj6BDah4rMeo/bzvb2s/8T/SH9rhR13Iq6LYVKssfQz0iIN0jwQ7SM2jT96feG4yDHO9bmAKN8jR0qSe1En6B/CGYVnURb9TJ1HMdbdXxkHDsZf6w2NqgksAddIPpn6Au0hLbTHN84nhkX2jOuYMYClYA/JeAH6ByaRDOuByHO1uNrFSpBevK5Q5SXkC89iok147tEzK4iWj2ptQaV4L4Fnycfz8psTo0Zryc1428l6GiowDyCXBadbiWi7XNy2jzQkdgQoqASwFsEcAu5jKGYejOPWyGvxsk0hsrAvtlfZ+TGPug7iWY+10N+jeLTQe2ODPgVnVwuUcysXQh51k5QqLU6MZCXhGdqdZrexmdCvrUyqAWVAZyhp2qNMP2NvVlj3pUzqQwVoL6HzssM3QzQGWv+m+sL9ytBBahn+Vl/Dy0E1Ffpe6wc+qqKN0dCBajrtmvF3eeu9lrgMTTxkVDp/SOq0o5mM29ykMfQRG1U2oD/FS/dXBCXtpnDA8uBS2nqpVDp6E2Gab/0LE088oCXtPIpdFMKldafo2TlBEr5FEJllno/1Ls35S7TkUOB0wCJAag09I545TXZgMf5qjgXeOWyHoDK0Y+RN3Apko0gICd55Zp1oWaVUPdDsTRLMxqVfzhb5dbrkINK7XsoWX0COW6bob5T31/qAYEctx5UXvp+4cCPcWmTrCaBpcAv69aDyt6bKFlzAj1+/VDfaO4v9YRAj18GlanrJZfLA44la0jAby7Ksfetv9cbOkrd8gQyjtlMpf4VlCyeQMZxgZe+L/t0ey8eqB68LbjoTE1AxdGeloV6sD1/yRMEDgq1u+BnP1kLBJaEeqAFR8nFCwIHhOovJbyoSluxBPYJdW+sl9Q/R2CvUNNMzTGJ3slmarSX5CBPwJmar0l70QQS1GiEgw4S1EEm0TVCfRjtJTnoJ/BQqI/6a9J2NIFHQk0zNZpjzkE2U+/3VaXNeAL3nanr8X6Shz4C60K911eRNuMJ3BPqWryf5KGPwNrCjh07nlKRwAKhBVuTpzNVX3/5IymaQMaxC/WPaHfJgQQyjhlUpqzPNvFtwANJzQg8DRx7X6bQzW/+SGpMoMcvm6nBza+hTEUzAj1+PahM3Zv4ShcCQGhg64Ff1rUHNdvrdH4KZSrqEchx2wz1h06nU89dai2BHLccVKbwc1pcRMmqE7gYuPV65KCGWh8YkJZXAcaIQk7yyjUbgAr1x7RIsxUIFcxZKq9c0wGoHgWsz8S763ZSKYG7gdNAg0KoodVnoUxFMYFSPqVQ+V/w0tUn+xS7nO/aK4FPIYVSqLam4weU6bYgEPrM23ty6avKbw6FGpq+S/kfStbpyEEeQ1mMhMpsvY0Hn5ZLMfd2MvAYCmIkVHvj6BfK82ie7XzgMJJBJah6waFr18tuz6Euh/wrpV4GtbAzjn1gwNXCg7NbeTXkXTnDWlD1ygA+AWheZqwz1HxNvbJqQ9UzYJ2xs/4e63uoeZpyLTWC6giA9T32BNsuMyhmxsznRMivUVKNoToaA7sqOMr2rFwgmMfRkBdpNbMoqA5JALfRYban/ZLWS8/D5OK6nHSaWzTU7tAE46WbfyBm2u5uGe/xEH83naiyNahGQWCr6GW2zyJv4FJMrBnfWeNF3jxqLdBWoXajIkjvx+5n35MZxcSZce0PcbYe3FigGiUBP0Yuu3ax77MDt/vjb8c3jl3GhQbu2BNnKzY2qN3oCP45+hK9RJ3PGPGpwb702B27OY7jrTg+Mg4/3BzrwGOH2h89Sd1Eb6Pd1HtS+4bSZQxFa6Y//Xry2c1YjucXRVobYJSjYVBH9Y06TrKe1D6idDkm5Ndw6CXh95T+YRvPymW/5GG9x21ne/vZX4gui/Tb6smHmCrb/wAAAP//ZXNSPQAAAAZJREFUAwBCs8PsCQyRTwAAAABJRU5ErkJggg==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9872" y="6113753"/>
            <a:ext cx="777240" cy="777240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8129016" y="6165281"/>
            <a:ext cx="77724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3200" b="1" dirty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3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8"/>
          <p:cNvSpPr/>
          <p:nvPr/>
        </p:nvSpPr>
        <p:spPr>
          <a:xfrm>
            <a:off x="9089136" y="5756148"/>
            <a:ext cx="9884664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0000"/>
              </a:lnSpc>
              <a:buNone/>
            </a:pPr>
            <a:endParaRPr lang="ru-RU" sz="2400" b="1" dirty="0" smtClean="0">
              <a:solidFill>
                <a:srgbClr val="404040"/>
              </a:solidFill>
              <a:latin typeface="Times New Roman" panose="02020603050405020304" pitchFamily="18" charset="0"/>
              <a:ea typeface="Roboto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ct val="120000"/>
              </a:lnSpc>
              <a:buNone/>
            </a:pPr>
            <a:r>
              <a:rPr lang="en-US" sz="2400" b="1" dirty="0" err="1" smtClean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Вдохновение</a:t>
            </a:r>
            <a:r>
              <a:rPr lang="en-US" sz="2400" b="1" dirty="0" smtClean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для каждого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9"/>
          <p:cNvSpPr/>
          <p:nvPr/>
        </p:nvSpPr>
        <p:spPr>
          <a:xfrm>
            <a:off x="9070848" y="6195060"/>
            <a:ext cx="9884664" cy="4281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40000"/>
              </a:lnSpc>
              <a:buNone/>
            </a:pPr>
            <a:endParaRPr lang="ru-RU" sz="2400" dirty="0" smtClean="0">
              <a:solidFill>
                <a:srgbClr val="404040"/>
              </a:solidFill>
              <a:latin typeface="Times New Roman" panose="02020603050405020304" pitchFamily="18" charset="0"/>
              <a:ea typeface="Roboto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ct val="140000"/>
              </a:lnSpc>
              <a:buNone/>
            </a:pPr>
            <a:r>
              <a:rPr lang="en-US" sz="2400" dirty="0" err="1" smtClean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Позитивные</a:t>
            </a:r>
            <a:r>
              <a:rPr lang="en-US" sz="2400" dirty="0" smtClean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примеры мотивируют </a:t>
            </a:r>
            <a:r>
              <a:rPr lang="en-US" sz="2400" dirty="0" err="1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других</a:t>
            </a:r>
            <a:r>
              <a:rPr lang="en-US" sz="2400" dirty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 </a:t>
            </a:r>
            <a:endParaRPr lang="ru-RU" sz="2400" dirty="0" smtClean="0">
              <a:solidFill>
                <a:srgbClr val="404040"/>
              </a:solidFill>
              <a:latin typeface="Times New Roman" panose="02020603050405020304" pitchFamily="18" charset="0"/>
              <a:ea typeface="Roboto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ct val="140000"/>
              </a:lnSpc>
              <a:buNone/>
            </a:pPr>
            <a:r>
              <a:rPr lang="en-US" sz="2400" dirty="0" err="1" smtClean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изменить</a:t>
            </a:r>
            <a:r>
              <a:rPr lang="en-US" sz="2400" dirty="0" smtClean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свою жизнь.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822" y="267985"/>
            <a:ext cx="6187278" cy="9255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E2F0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3657600"/>
            <a:ext cx="13708586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4500" b="1" dirty="0">
                <a:solidFill>
                  <a:srgbClr val="40404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Заключение: позитив как жизненная философия</a:t>
            </a:r>
            <a:endParaRPr lang="en-US" sz="4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Image 0" descr="data:image/png;base64,iVBORw0KGgoAAAANSUhEUgAAAAYAAAJYCAYAAABB15fmAAAA60lEQVR4AezSwQmAUBADUbH/npU5JBDEBnQ+hN3gaR+e18s7j5fnhweMJJJUwJ+hFFkkiUSnJKXIIkkkOiUpRRZJItEpSSmySBKJTklKkUWSSHRKUoosnybhSA9EYSLJcFAkQWEiyXBQJEFhIslwUCRBYSLJcFAkQWEiyXBQJEFhIslwUCRBYSLJcFD+R8LVxMtRmEgyHBRJUJhIMhwUSVCYSDIcFElQmEgyHBRJUJhIMhwUSVCYSDIcFElQmEgyHJR/kXBx4uWR6JSkFFkkiUSnJKXIIkkkOiUpRRZJItEpSSmySBKJzs+T3AAAAP//MWQYKAAAAAZJREFUAwC6axyZ74uX7AAAAABJRU5ErkJggg==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78240" y="4389120"/>
            <a:ext cx="54864" cy="5486400"/>
          </a:xfrm>
          <a:prstGeom prst="rect">
            <a:avLst/>
          </a:prstGeom>
        </p:spPr>
      </p:pic>
      <p:pic>
        <p:nvPicPr>
          <p:cNvPr id="4" name="Image 1" descr="data:image/png;base64,iVBORw0KGgoAAAANSUhEUgAAADIAAAAFCAYAAAAHQL+kAAAAIklEQVR4AezRAQkAAADCMLF/Z60hxzc4cyBZkD6yBokRKQAAAP///nDOigAAAAZJREFUAwAmF8dDQTx/2gAAAABJRU5ErkJggg==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52560" y="7086600"/>
            <a:ext cx="457200" cy="45720"/>
          </a:xfrm>
          <a:prstGeom prst="rect">
            <a:avLst/>
          </a:prstGeom>
        </p:spPr>
      </p:pic>
      <p:pic>
        <p:nvPicPr>
          <p:cNvPr id="5" name="Image 2" descr="data:image/png;base64,iVBORw0KGgoAAAANSUhEUgAAADIAAAAyCAYAAAAeP4ixAAAAnUlEQVR4AeySwQnAQBACw/Xfc9KAn5WIxzL3FFbJTM675J1nyeNDbhOJEYyECPBrhcDatRix0YUOMRICa9dixEYXOsRICKxdixEbXegQIwJsNcJIFb8Yx4iAUo0wUsUvxjEioFQjjFTxi3GMCCjVCCNV/GIcIwJKNcJIFb8Yx4iA8mc07sLIGFn4ACNhwON6jIyRhQ8wEgY8rl9j5AMAAP//gKPGmgAAAAZJREFUAwBulMednYRVAgAAAABJRU5ErkJggg==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95360" y="5486400"/>
            <a:ext cx="457200" cy="457200"/>
          </a:xfrm>
          <a:prstGeom prst="rect">
            <a:avLst/>
          </a:prstGeom>
        </p:spPr>
      </p:pic>
      <p:sp>
        <p:nvSpPr>
          <p:cNvPr id="6" name="Text 1"/>
          <p:cNvSpPr/>
          <p:nvPr/>
        </p:nvSpPr>
        <p:spPr>
          <a:xfrm>
            <a:off x="8595360" y="5532120"/>
            <a:ext cx="45720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2800" b="1" dirty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1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2"/>
          <p:cNvSpPr/>
          <p:nvPr/>
        </p:nvSpPr>
        <p:spPr>
          <a:xfrm>
            <a:off x="3291840" y="5285232"/>
            <a:ext cx="4572000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r">
              <a:lnSpc>
                <a:spcPct val="120000"/>
              </a:lnSpc>
              <a:buNone/>
            </a:pPr>
            <a:r>
              <a:rPr lang="en-US" sz="2800" b="1" dirty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Позитив улучшает здоровье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3"/>
          <p:cNvSpPr/>
          <p:nvPr/>
        </p:nvSpPr>
        <p:spPr>
          <a:xfrm>
            <a:off x="988541" y="5760720"/>
            <a:ext cx="6875299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r">
              <a:lnSpc>
                <a:spcPct val="120000"/>
              </a:lnSpc>
              <a:buNone/>
            </a:pPr>
            <a:r>
              <a:rPr lang="en-US" sz="2400" dirty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Оптимизм способствует укреплению иммунитета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Image 3" descr="data:image/png;base64,iVBORw0KGgoAAAANSUhEUgAAADIAAAAFCAYAAAAHQL+kAAAAIklEQVR4AezRAQkAAADCMLF/Z60hxzc4cyBZkD6yBokRKQAAAP///nDOigAAAAZJREFUAwAmF8dDQTx/2gAAAABJRU5ErkJggg==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38160" y="5715000"/>
            <a:ext cx="457200" cy="45720"/>
          </a:xfrm>
          <a:prstGeom prst="rect">
            <a:avLst/>
          </a:prstGeom>
        </p:spPr>
      </p:pic>
      <p:pic>
        <p:nvPicPr>
          <p:cNvPr id="10" name="Image 4" descr="data:image/png;base64,iVBORw0KGgoAAAANSUhEUgAAADIAAAAFCAYAAAAHQL+kAAAAIklEQVR4AezRAQkAAADCMLF/Z60hxzc4cyBZkD6yBokRKQAAAP///nDOigAAAAZJREFUAwAmF8dDQTx/2gAAAABJRU5ErkJggg==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38160" y="8412480"/>
            <a:ext cx="457200" cy="45720"/>
          </a:xfrm>
          <a:prstGeom prst="rect">
            <a:avLst/>
          </a:prstGeom>
        </p:spPr>
      </p:pic>
      <p:pic>
        <p:nvPicPr>
          <p:cNvPr id="11" name="Image 5" descr="data:image/png;base64,iVBORw0KGgoAAAANSUhEUgAAADIAAAAyCAYAAAAeP4ixAAAAnUlEQVR4AeySwQnAQBACw/Xfc9KAn5WIxzL3FFbJTM675J1nyeNDbhOJEYyECPBrhcDatRix0YUOMRICa9dixEYXOsRICKxdixEbXegQIwJsNcJIFb8Yx4iAUo0wUsUvxjEioFQjjFTxi3GMCCjVCCNV/GIcIwJKNcJIFb8Yx4iA8mc07sLIGFn4ACNhwON6jIyRhQ8wEgY8rl9j5AMAAP//gKPGmgAAAAZJREFUAwBulMednYRVAgAAAABJRU5ErkJggg==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95360" y="6858000"/>
            <a:ext cx="457200" cy="457200"/>
          </a:xfrm>
          <a:prstGeom prst="rect">
            <a:avLst/>
          </a:prstGeom>
        </p:spPr>
      </p:pic>
      <p:sp>
        <p:nvSpPr>
          <p:cNvPr id="12" name="Text 4"/>
          <p:cNvSpPr/>
          <p:nvPr/>
        </p:nvSpPr>
        <p:spPr>
          <a:xfrm>
            <a:off x="8595360" y="6903720"/>
            <a:ext cx="45720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2800" b="1" dirty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2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5"/>
          <p:cNvSpPr/>
          <p:nvPr/>
        </p:nvSpPr>
        <p:spPr>
          <a:xfrm>
            <a:off x="10058400" y="6858000"/>
            <a:ext cx="600538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2800" b="1" dirty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Позитив укрепляет отношения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6"/>
          <p:cNvSpPr/>
          <p:nvPr/>
        </p:nvSpPr>
        <p:spPr>
          <a:xfrm>
            <a:off x="10058400" y="7315200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2400" dirty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Создает атмосферу доверия и поддержки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Image 6" descr="data:image/png;base64,iVBORw0KGgoAAAANSUhEUgAAADIAAAAyCAYAAAAeP4ixAAAAnUlEQVR4AeySwQnAQBACw/Xfc9KAn5WIxzL3FFbJTM675J1nyeNDbhOJEYyECPBrhcDatRix0YUOMRICa9dixEYXOsRICKxdixEbXegQIwJsNcJIFb8Yx4iAUo0wUsUvxjEioFQjjFTxi3GMCCjVCCNV/GIcIwJKNcJIFb8Yx4iA8mc07sLIGFn4ACNhwON6jIyRhQ8wEgY8rl9j5AMAAP//gKPGmgAAAAZJREFUAwBulMednYRVAgAAAABJRU5ErkJggg==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95360" y="8229600"/>
            <a:ext cx="457200" cy="457200"/>
          </a:xfrm>
          <a:prstGeom prst="rect">
            <a:avLst/>
          </a:prstGeom>
        </p:spPr>
      </p:pic>
      <p:sp>
        <p:nvSpPr>
          <p:cNvPr id="16" name="Text 7"/>
          <p:cNvSpPr/>
          <p:nvPr/>
        </p:nvSpPr>
        <p:spPr>
          <a:xfrm>
            <a:off x="8595360" y="8275320"/>
            <a:ext cx="45720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2800" b="1" dirty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3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8"/>
          <p:cNvSpPr/>
          <p:nvPr/>
        </p:nvSpPr>
        <p:spPr>
          <a:xfrm>
            <a:off x="3291840" y="8065008"/>
            <a:ext cx="4572000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r">
              <a:lnSpc>
                <a:spcPct val="120000"/>
              </a:lnSpc>
              <a:buNone/>
            </a:pPr>
            <a:r>
              <a:rPr lang="en-US" sz="2800" b="1" dirty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Позитив помогает в карьере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9"/>
          <p:cNvSpPr/>
          <p:nvPr/>
        </p:nvSpPr>
        <p:spPr>
          <a:xfrm>
            <a:off x="2150076" y="8503920"/>
            <a:ext cx="5713764" cy="73893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r">
              <a:lnSpc>
                <a:spcPct val="120000"/>
              </a:lnSpc>
              <a:buNone/>
            </a:pPr>
            <a:r>
              <a:rPr lang="en-US" sz="2400" dirty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Улучшает продуктивность и мотивацию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0" name="Picture 6" descr="Picture background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0347" y="51381"/>
            <a:ext cx="11022150" cy="3758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E2F0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14400" y="457200"/>
            <a:ext cx="1097280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20000"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4500" b="1" dirty="0">
                <a:solidFill>
                  <a:srgbClr val="40404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Благодарность: почему это </a:t>
            </a:r>
            <a:r>
              <a:rPr lang="en-US" sz="4500" b="1" dirty="0" err="1">
                <a:solidFill>
                  <a:srgbClr val="40404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важно</a:t>
            </a:r>
            <a:r>
              <a:rPr lang="en-US" sz="4500" b="1" dirty="0">
                <a:solidFill>
                  <a:srgbClr val="40404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 </a:t>
            </a:r>
            <a:endParaRPr lang="ru-RU" sz="4500" b="1" dirty="0" smtClean="0">
              <a:solidFill>
                <a:srgbClr val="404040"/>
              </a:solidFill>
              <a:latin typeface="Times New Roman" panose="02020603050405020304" pitchFamily="18" charset="0"/>
              <a:ea typeface="Arial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ct val="120000"/>
              </a:lnSpc>
              <a:buNone/>
            </a:pPr>
            <a:r>
              <a:rPr lang="en-US" sz="4500" b="1" dirty="0" smtClean="0">
                <a:solidFill>
                  <a:srgbClr val="40404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и </a:t>
            </a:r>
            <a:r>
              <a:rPr lang="en-US" sz="4500" b="1" dirty="0">
                <a:solidFill>
                  <a:srgbClr val="40404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как практиковать</a:t>
            </a:r>
            <a:endParaRPr lang="en-US" sz="4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Image 0" descr="data:image/png;base64,iVBORw0KGgoAAAANSUhEUgAAAi0AAAD3CAYAAADR02QSAAAPNklEQVR4AezbS3IcxxUFUJBL0UbImbwKDRwhL8oKe6BVSDNqIdJWoCpEB0mogf5UV2bdfHkcaBPsrqq87zwMbkDSx6d//O/5+fnT8/Pz/5bXn8vLFwECBAgQIECgp8DaP9Ye8ukfFeXpVWlZEv13ueDL8vr38vphefkiQIAAAQIELgr4cGeBtX+sPeTLqZd8ffzX0rJ88Nvy7s/LyxcBAgQIECBAIEHg51M/ecnyUlqWN9bfsPz48o7/I0CAAIESAoYgUETgx1NPefq4fLP+MyO/YSmyWWMQIECAAIGCAutvXD6tv2n5qeBwRiJAIFZAMAIECGwS+GktLZ833eomAgQIECBAgEA/gc9raVn/Ld1+RzqJQKiAWAQIECAQLfDDWlqiEwpHgAABAgQIEFgFlJZVIfolHAECBAgQILAKKC2rghcBAgQIECAQL7C5tMRPJiABAgQIECBQSkBpKbVOwxAgQIDAQAKi3imgtNwJ5nICBAgQIEDgGAGl5Rh3pxIgQCBXQDICoQJKS+hixCJAgAABAgReCygtrz38jQCBXAHJCBCYXEBpmfwHwPgECBAgQGAUAaVllE3JmSsgGQECBAh0EVBaujA7hAABAgQIEHhUQGl5VDD3fskIECBAgEApAaWl1DoNQ4AAAQIE6gr0Ly11LU1GgAABAgQINBRQWhriejQBAgQIEGghMOszlZZZN29uAgQIECAwmIDSMtjCxCVAgECugGQE2gooLW19PZ0AAQIECBDYSUBp2QnSYwgQyBWQjACBGgJKS409moIAAQIECJQXUFrKr9iAuQKSESBAgMA9AkrLPVquJUCAAAECBA4TUFoOo889WDICBAgQIJAooLQkbkUmAgQIECBA4ExgoNJylt0bBAgQIECAwEQCSstEyzYqAQIECEwuMPj4SsvgCxSfAAECBAjMIqC0zLJpcxIgQCBXQDICNwkoLTcxuYgAAQIECBA4WkBpOXoDzidAIFdAMgIEogSUlqh1CEOAAAECBAi8J6C0vCfjfQK5ApIRIEBgSgGlZcq1G5oAAQIECIwnoLSMt7PcxJIRIECAAIGGAkpLQ1yPJkCAAAECBPYTmKG07KflSQQIECBAgMBhAkrLYfQOJkCAAAECowhk5FRaMvYgBQECBAgQIHBFQGm5AuRjAgQIEMgVkGwuAaVlrn2blgABAgQIDCugtAy7OsEJEMgVkIwAgRYCSksLVc8kQIAAAQIEdhdQWnYn9UACuQKSESBAYGQBpWXk7clOgAABAgQmElBaJlp27qiSESBAgACB6wJKy3UjVxAgQIAAAQIBAkrLhSX4iAABAgQIEMgRUFpydiEJAQIECBCoJrDrPErLrpweRoAAAQIECLQSUFpayXouAQIECOQKSDakgNIy5NqEJkCAAAEC8wkoLfPt3MQECOQKSEaAwAUBpeUCjo8IECBAgACBHAGlJWcXkhDIFZCMAAECAQJKS8ASRCBAgAABAgSuCygt141ckSsgGQECBAhMJKC0TLRsoxIgQIAAgZEFlJYW2/NMAgQIECBAYHcBpWV3Ug8kQIAAAQIEHhV4636l5S0V7xEgQIAAAQJxAkpL3EoEIkCAAIFcAcmOFFBajtR3NgECBAgQIHCzgNJyM5ULCRAgkCsgGYEZBJSWGbZsRgIECBAgUEBAaSmwRCMQyBWQjAABAvsJKC37WXoSAQIECBAg0FBAaWmI69G5ApIRIECAwHgCSst4O5OYAAECBAhMKaC0RK1dGAIECBAgQOA9AaXlPRnvEyBAgAABAlECN5WWqMTCECBAgAABAlMKKC1Trt3QBAgQINBZwHE7CCgtOyB6BAECBAgQINBeQGlpb+wEAgQI5ApIRmAgAaVloGWJSoAAAQIEZhZQWmbevtkJ5ApIRoAAgTMBpeWMxBsECBAgQIBAooDSkrgVmXIFJCNAgACBwwSUlsPoHUyAAAECBAjcI6C03KOVe61kBAgQIECgvIDSUn7FBiRAgAABAjUE2paWGkamIECAAAECBAIElJaAJYhAgAABAgTeE/D+NwGl5ZuF7wgQIECAAIFgAaUleDmiESBAIFdAMgL9BZSW/uZOJECAAAECBDYIKC0b0NxCgECugGQECNQVUFrq7tZkBAgQIECglIDSUmqdhskVkIwAAQIEHhVQWh4VdD8BAgQIECDQRUBp6cKce4hkBAgQIEBgFAGlZZRNyUmAAAECBCYXCC0tk2/F+AQIECBAgMCZgNJyRuINAgQIECBQQKDgCEpLwaUaiQABAgQIVBRQWipu1UwECBDIFZCMwGYBpWUznRsJECBAgACBngJKS09tZxEgkCsgGQEC8QJKS/yKBCRAgAABAgRWAaVlVfAikCsgGQECBAicBJSWE4Q/CBAgQIAAgWwBpSV7P7npJCNAgAABAp0FlJbO4I4jQIAAAQIEtglUKy3bFNxFgAABAgQIxAsoLfErEpAAAQIECPQUyD1LacndjWQECBAgQIDAdwJKy3cYviVAgACBXAHJCCgtfgYIECBAgACBIQSUliHWJCQBArkCkhEg0EtAaekl7RwCBAgQIEDgIQGl5SE+NxPIFZCMAAEC1QSUlmobNQ8BAgQIECgqoLQUXWzuWJIRIECAAIFtAkrLNjd3ESBAgAABAp0FlJYTuD8IECBAgACBbAGlJXs/0hEgQIAAgVEEmudUWpoTO4AAAQIECBDYQ0Bp2UPRMwgQIEAgV0CyMgJKS5lVGoQAAQIECNQWUFpq79d0BAjkCkhGgMCdAkrLnWAuJ0CAAAECBI4RUFqOcXcqgVwByQgQIBAqoLSELkYsAgQIECBA4LWA0vLaw99yBSQjQIAAgckFlJbJfwCMT4AAAQIERhFQWh7dlPsJECBAgACBLgJKSxdmhxAgQIAAAQLvCdz6vtJyq5TrCBAgQIAAgUMFlJZD+R1OgAABArkCkqUJKC1pG5GHAAECBAgQeFNAaXmTxZsECBDIFZCMwKwCSsusmzc3AQIECBAYTEBpGWxh4hLIFZCMAAECbQWUlra+nk6AAAECBAjsJKC07ATpMbkCkhEgQIBADQGlpcYeTUGAAAECBMoLKC2HrdjBBAgQIECAwD0CSss9Wq4lQIAAAQIEDhM4Ky2HJXEwAQIECBAgQOCCgNJyAcdHBAgQIEBgg4BbGgkoLY1gPZYAAQIECBDYV0Bp2dfT0wgQIJArIBmBwQWUlsEXKD4BAgQIEJhFQGmZZdPmJJArIBkBAgRuElBabmJyEQECBAgQIHC0gNJy9AacnysgGQECBAhECSgtUesQhgABAgQIEHhPQGl5Tyb3fckIECBAgMCUAkrLlGs3NAECBAgQGE9gv9Iy3uwSEyBAgAABAgMJKC0DLUtUAgQIEKgtYLrLAkrLZR+fEiBAgAABAiECSkvIIsQgQIBAroBkBDIElJaMPUhBgAABAgQIXBFQWq4A+ZgAgVwByQgQmEtAaZlr36YlQIAAAQLDCigtw65O8FwByQgQIECghYDS0kLVMwkQIECAAIHdBZSW3UlzHygZAQIECBAYWUBpGXl7shMgQIAAgYkEAkrLRNpGJUCAAAECBDYLKC2b6dxIgAABAgRCBCaJobRMsmhjEiBAgACB0QWUltE3KD8BAgRyBSQjsKuA0rIrp4cRIECAAAECrQSUllaynkuAQK6AZAQIDCmgtAy5NqEJECBAgMB8AkrLfDs3ca6AZAQIECBwQUBpuYDjIwIECBAgQCBHQGnJ2UVuEskIECBAgECAgNISsAQRCBAgQIAAgesCI5eW69O5ggABAgQIECgjoLSUWaVBCBAgQIDAvQJjXa+0jLUvaQkQIECAwLQCSsu0qzc4AQIEcgUkI/CWgNLylor3CBAgQIAAgTgBpSVuJQIRIJArIBkBAkcKKC1H6jubAAECBAgQuFlAabmZyoUEcgUkI0CAwAwCSssMWzYjAQIECBAoIKC0FFhi7giSESBAgACB/QSUlv0sPYkAAQIECBBoKDBlaWno6dEECBAgQIBAIwGlpRGsxxIgQIAAgcICh4ymtBzC7lACBAgQIEDgXgGl5V4x1xMgQIBAroBkpQWUltLrNRwBAgQIEKgjoLTU2aVJCBDIFZCMAIEdBJSWHRA9ggABAgQIEGgvoLS0N3YCgVwByQgQIDCQgNIy0LJEJUCAAAECMwsoLTNvP3d2yQgQIECAwJmA0nJG4g0CBAgQIEAgUUBpuWcrriVAgAABAgQOE1BaDqN3MAECBAgQmE/gkYmVlkf03EuAAAECBAh0E1BaulE7iAABAgRyBSQbQUBpGWFLMhIgQIAAAQJPSosfAgIECAQLiEaAwDcBpeWbhe8IECBAgACBYAGlJXg5ohHIFZCMAAEC/QWUlv7mTiRAgAABAgQ2CCgtG9DckisgGQECBAjUFVBa6u7WZAQIECBAoJSA0tJlnQ4hQIAAAQIEHhVQWh4VdD8BAgQIECDQXmA5QWlZEHwRIECAAAEC+QJKS/6OJCRAgACBXAHJOgooLR2xHUWAAAECBAhsF1Battu5kwABArkCkhEoKKC0FFyqkQgQIECAQEUBpaXiVs1EIFdAMgIECGwWUFo207mRAAECBAgQ6CmgtPTUdlaugGQECBAgEC+gtMSvSEACBAgQIEBgFVBaVoXcl2QECBAgQIDASUBpOUH4gwABAgQIEMgW2FZasmeSjgABAgQIECgooLQUXKqRCBAgQCBfQML7BZSW+83cQYAAAQIECBwgoLQcgO5IAgQI5ApIRiBXQGnJ3Y1kBAgQIECAwHcCSst3GL4lQCBXQDICBAgoLX4GCBAgQIAAgSEElJYh1iRkroBkBAgQINBLQGnpJe0cAgQIECBA4CEBpeUhvtybJSNAgAABAtUElJZqGzUPAQIECBAoKtC5tBRVNBYBAgQIECDQXEBpaU7sAAIECBAgsKPAxI9SWiZevtEJECBAgMBIAmtp+WukwLISIECAQKSAUARaC/y1lpYvrU/xfAIECBAgQIDAgwJf1tLy64MPcTsBAgRyBSQjQKCKwK8fP3z48McyzS/LyxcBAgQIECBAIFHglw9LX1l/0/K0fPOfJeHvy8sXAQJ9BJxCgAABArcJ/H7qKU8vpWW9Z3njX8uffuOyIPgiQIAAAQIEIgTW37Cs/eQlzNfSsv5tKS7rb1w+L9//f3n5r4oWhOm+DEyAAAECBI4VWPvH2kM+n3rJ1zR/AwAA///xwYlaAAAABklEQVQDAFLhvUvPI149AAAAAElFTkSuQmCC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232" y="3383280"/>
            <a:ext cx="5093208" cy="225856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14400" y="3657600"/>
            <a:ext cx="4572000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2800" b="1" dirty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Значение благодарности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914400" y="4559643"/>
            <a:ext cx="4937760" cy="5335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2400" dirty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Благодарность улучшает настроение и укрепляет отношения.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Image 1" descr="data:image/png;base64,iVBORw0KGgoAAAANSUhEUgAAAi0AAAD3CAYAAADR02QSAAAPNklEQVR4AezbS3IcxxUFUJBL0UbImbwKDRwhL8oKe6BVSDNqIdJWoCpEB0mogf5UV2bdfHkcaBPsrqq87zwMbkDSx6d//O/5+fnT8/Pz/5bXn8vLFwECBAgQIECgp8DaP9Ye8ukfFeXpVWlZEv13ueDL8vr38vphefkiQIAAAQIELgr4cGeBtX+sPeTLqZd8ffzX0rJ88Nvy7s/LyxcBAgQIECBAIEHg51M/ecnyUlqWN9bfsPz48o7/I0CAAIESAoYgUETgx1NPefq4fLP+MyO/YSmyWWMQIECAAIGCAutvXD6tv2n5qeBwRiJAIFZAMAIECGwS+GktLZ833eomAgQIECBAgEA/gc9raVn/Ld1+RzqJQKiAWAQIECAQLfDDWlqiEwpHgAABAgQIEFgFlJZVIfolHAECBAgQILAKKC2rghcBAgQIECAQL7C5tMRPJiABAgQIECBQSkBpKbVOwxAgQIDAQAKi3imgtNwJ5nICBAgQIEDgGAGl5Rh3pxIgQCBXQDICoQJKS+hixCJAgAABAgReCygtrz38jQCBXAHJCBCYXEBpmfwHwPgECBAgQGAUAaVllE3JmSsgGQECBAh0EVBaujA7hAABAgQIEHhUQGl5VDD3fskIECBAgEApAaWl1DoNQ4AAAQIE6gr0Ly11LU1GgAABAgQINBRQWhriejQBAgQIEGghMOszlZZZN29uAgQIECAwmIDSMtjCxCVAgECugGQE2gooLW19PZ0AAQIECBDYSUBp2QnSYwgQyBWQjACBGgJKS409moIAAQIECJQXUFrKr9iAuQKSESBAgMA9AkrLPVquJUCAAAECBA4TUFoOo889WDICBAgQIJAooLQkbkUmAgQIECBA4ExgoNJylt0bBAgQIECAwEQCSstEyzYqAQIECEwuMPj4SsvgCxSfAAECBAjMIqC0zLJpcxIgQCBXQDICNwkoLTcxuYgAAQIECBA4WkBpOXoDzidAIFdAMgIEogSUlqh1CEOAAAECBAi8J6C0vCfjfQK5ApIRIEBgSgGlZcq1G5oAAQIECIwnoLSMt7PcxJIRIECAAIGGAkpLQ1yPJkCAAAECBPYTmKG07KflSQQIECBAgMBhAkrLYfQOJkCAAAECowhk5FRaMvYgBQECBAgQIHBFQGm5AuRjAgQIEMgVkGwuAaVlrn2blgABAgQIDCugtAy7OsEJEMgVkIwAgRYCSksLVc8kQIAAAQIEdhdQWnYn9UACuQKSESBAYGQBpWXk7clOgAABAgQmElBaJlp27qiSESBAgACB6wJKy3UjVxAgQIAAAQIBAkrLhSX4iAABAgQIEMgRUFpydiEJAQIECBCoJrDrPErLrpweRoAAAQIECLQSUFpayXouAQIECOQKSDakgNIy5NqEJkCAAAEC8wkoLfPt3MQECOQKSEaAwAUBpeUCjo8IECBAgACBHAGlJWcXkhDIFZCMAAECAQJKS8ASRCBAgAABAgSuCygt141ckSsgGQECBAhMJKC0TLRsoxIgQIAAgZEFlJYW2/NMAgQIECBAYHcBpWV3Ug8kQIAAAQIEHhV4636l5S0V7xEgQIAAAQJxAkpL3EoEIkCAAIFcAcmOFFBajtR3NgECBAgQIHCzgNJyM5ULCRAgkCsgGYEZBJSWGbZsRgIECBAgUEBAaSmwRCMQyBWQjAABAvsJKC37WXoSAQIECBAg0FBAaWmI69G5ApIRIECAwHgCSst4O5OYAAECBAhMKaC0RK1dGAIECBAgQOA9AaXlPRnvEyBAgAABAlECN5WWqMTCECBAgAABAlMKKC1Trt3QBAgQINBZwHE7CCgtOyB6BAECBAgQINBeQGlpb+wEAgQI5ApIRmAgAaVloGWJSoAAAQIEZhZQWmbevtkJ5ApIRoAAgTMBpeWMxBsECBAgQIBAooDSkrgVmXIFJCNAgACBwwSUlsPoHUyAAAECBAjcI6C03KOVe61kBAgQIECgvIDSUn7FBiRAgAABAjUE2paWGkamIECAAAECBAIElJaAJYhAgAABAgTeE/D+NwGl5ZuF7wgQIECAAIFgAaUleDmiESBAIFdAMgL9BZSW/uZOJECAAAECBDYIKC0b0NxCgECugGQECNQVUFrq7tZkBAgQIECglIDSUmqdhskVkIwAAQIEHhVQWh4VdD8BAgQIECDQRUBp6cKce4hkBAgQIEBgFAGlZZRNyUmAAAECBCYXCC0tk2/F+AQIECBAgMCZgNJyRuINAgQIECBQQKDgCEpLwaUaiQABAgQIVBRQWipu1UwECBDIFZCMwGYBpWUznRsJECBAgACBngJKS09tZxEgkCsgGQEC8QJKS/yKBCRAgAABAgRWAaVlVfAikCsgGQECBAicBJSWE4Q/CBAgQIAAgWwBpSV7P7npJCNAgAABAp0FlJbO4I4jQIAAAQIEtglUKy3bFNxFgAABAgQIxAsoLfErEpAAAQIECPQUyD1LacndjWQECBAgQIDAdwJKy3cYviVAgACBXAHJCCgtfgYIECBAgACBIQSUliHWJCQBArkCkhEg0EtAaekl7RwCBAgQIEDgIQGl5SE+NxPIFZCMAAEC1QSUlmobNQ8BAgQIECgqoLQUXWzuWJIRIECAAIFtAkrLNjd3ESBAgAABAp0FlJYTuD8IECBAgACBbAGlJXs/0hEgQIAAgVEEmudUWpoTO4AAAQIECBDYQ0Bp2UPRMwgQIEAgV0CyMgJKS5lVGoQAAQIECNQWUFpq79d0BAjkCkhGgMCdAkrLnWAuJ0CAAAECBI4RUFqOcXcqgVwByQgQIBAqoLSELkYsAgQIECBA4LWA0vLaw99yBSQjQIAAgckFlJbJfwCMT4AAAQIERhFQWh7dlPsJECBAgACBLgJKSxdmhxAgQIAAAQLvCdz6vtJyq5TrCBAgQIAAgUMFlJZD+R1OgAABArkCkqUJKC1pG5GHAAECBAgQeFNAaXmTxZsECBDIFZCMwKwCSsusmzc3AQIECBAYTEBpGWxh4hLIFZCMAAECbQWUlra+nk6AAAECBAjsJKC07ATpMbkCkhEgQIBADQGlpcYeTUGAAAECBMoLKC2HrdjBBAgQIECAwD0CSss9Wq4lQIAAAQIEDhM4Ky2HJXEwAQIECBAgQOCCgNJyAcdHBAgQIEBgg4BbGgkoLY1gPZYAAQIECBDYV0Bp2dfT0wgQIJArIBmBwQWUlsEXKD4BAgQIEJhFQGmZZdPmJJArIBkBAgRuElBabmJyEQECBAgQIHC0gNJy9AacnysgGQECBAhECSgtUesQhgABAgQIEHhPQGl5Tyb3fckIECBAgMCUAkrLlGs3NAECBAgQGE9gv9Iy3uwSEyBAgAABAgMJKC0DLUtUAgQIEKgtYLrLAkrLZR+fEiBAgAABAiECSkvIIsQgQIBAroBkBDIElJaMPUhBgAABAgQIXBFQWq4A+ZgAgVwByQgQmEtAaZlr36YlQIAAAQLDCigtw65O8FwByQgQIECghYDS0kLVMwkQIECAAIHdBZSW3UlzHygZAQIECBAYWUBpGXl7shMgQIAAgYkEAkrLRNpGJUCAAAECBDYLKC2b6dxIgAABAgRCBCaJobRMsmhjEiBAgACB0QWUltE3KD8BAgRyBSQjsKuA0rIrp4cRIECAAAECrQSUllaynkuAQK6AZAQIDCmgtAy5NqEJECBAgMB8AkrLfDs3ca6AZAQIECBwQUBpuYDjIwIECBAgQCBHQGnJ2UVuEskIECBAgECAgNISsAQRCBAgQIAAgesCI5eW69O5ggABAgQIECgjoLSUWaVBCBAgQIDAvQJjXa+0jLUvaQkQIECAwLQCSsu0qzc4AQIEcgUkI/CWgNLylor3CBAgQIAAgTgBpSVuJQIRIJArIBkBAkcKKC1H6jubAAECBAgQuFlAabmZyoUEcgUkI0CAwAwCSssMWzYjAQIECBAoIKC0FFhi7giSESBAgACB/QSUlv0sPYkAAQIECBBoKDBlaWno6dEECBAgQIBAIwGlpRGsxxIgQIAAgcICh4ymtBzC7lACBAgQIEDgXgGl5V4x1xMgQIBAroBkpQWUltLrNRwBAgQIEKgjoLTU2aVJCBDIFZCMAIEdBJSWHRA9ggABAgQIEGgvoLS0N3YCgVwByQgQIDCQgNIy0LJEJUCAAAECMwsoLTNvP3d2yQgQIECAwJmA0nJG4g0CBAgQIEAgUUBpuWcrriVAgAABAgQOE1BaDqN3MAECBAgQmE/gkYmVlkf03EuAAAECBAh0E1BaulE7iAABAgRyBSQbQUBpGWFLMhIgQIAAAQJPSosfAgIECAQLiEaAwDcBpeWbhe8IECBAgACBYAGlJXg5ohHIFZCMAAEC/QWUlv7mTiRAgAABAgQ2CCgtG9DckisgGQECBAjUFVBa6u7WZAQIECBAoJSA0tJlnQ4hQIAAAQIEHhVQWh4VdD8BAgQIECDQXmA5QWlZEHwRIECAAAEC+QJKS/6OJCRAgACBXAHJOgooLR2xHUWAAAECBAhsF1Battu5kwABArkCkhEoKKC0FFyqkQgQIECAQEUBpaXiVs1EIFdAMgIECGwWUFo207mRAAECBAgQ6CmgtPTUdlaugGQECBAgEC+gtMSvSEACBAgQIEBgFVBaVoXcl2QECBAgQIDASUBpOUH4gwABAgQIEMgW2FZasmeSjgABAgQIECgooLQUXKqRCBAgQCBfQML7BZSW+83cQYAAAQIECBwgoLQcgO5IAgQI5ApIRiBXQGnJ3Y1kBAgQIECAwHcCSst3GL4lQCBXQDICBAgoLX4GCBAgQIAAgSEElJYh1iRkroBkBAgQINBLQGnpJe0cAgQIECBA4CEBpeUhvtybJSNAgAABAtUElJZqGzUPAQIECBAoKtC5tBRVNBYBAgQIECDQXEBpaU7sAAIECBAgsKPAxI9SWiZevtEJECBAgMBIAmtp+WukwLISIECAQKSAUARaC/y1lpYvrU/xfAIECBAgQIDAgwJf1tLy64MPcTsBAgRyBSQjQKCKwK8fP3z48McyzS/LyxcBAgQIECBAIFHglw9LX1l/0/K0fPOfJeHvy8sXAQJ9BJxCgAABArcJ/H7qKU8vpWW9Z3njX8uffuOyIPgiQIAAAQIEIgTW37Cs/eQlzNfSsv5tKS7rb1w+L9//f3n5r4oWhOm+DEyAAAECBI4VWPvH2kM+n3rJ1zR/AwAA///xwYlaAAAABklEQVQDAFLhvUvPI149AAAAAElFTkSuQmCC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6480" y="3383280"/>
            <a:ext cx="5093208" cy="225856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400800" y="3657600"/>
            <a:ext cx="4572000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2800" b="1" dirty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Как развить привычку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4"/>
          <p:cNvSpPr/>
          <p:nvPr/>
        </p:nvSpPr>
        <p:spPr>
          <a:xfrm>
            <a:off x="6400800" y="4572000"/>
            <a:ext cx="4572000" cy="5212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2400" dirty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Ведите дневник благодарности, записывайте три вещи ежедневно.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Image 2" descr="data:image/png;base64,iVBORw0KGgoAAAANSUhEUgAABIMAAADMCAYAAADgSmNdAAAQAElEQVR4AezdTXIbRxIGUEpH8UWknecUXkyE51DjmFn4FPZOPoh9FbqbJkWRAkH0T1VlZT4HQALorqrMl1x9Adsf7179c39//+n+/v5/y/PP5elBgAABAgQIECBAgAABAgQIzC+gg3oCa66z5jufXkU/dy/CoMXlv8sNX5bnv5fnD8vTgwABAgQIECBAgAABAgSmFVA4AQKFBdZcZ813vjzmPV8pvoZBy4Xflk9/Xp4eBAgQIECAAAECBAjMLKB2AgQIECDwUuDnx9zn4dOHMGj5YP1G0I8Pn/hBgAABAgQIECAwpYCiCRAgQIAAAQJXBH58zH/uPi4v1n93zDeCrmi5RIAAAQIEAgsojQABAgQIECBAgMCtAus3hD6t3wz66dYV7iNAgACBKALqIECAAAECBAgQIECAwC6Bn9Yw6POupRYRINBfwIkECBAgQIAAAQIECBAgQOCYwOc1DFr/69LHtrG6qYDNCRAgQIAAAQIECBAgQIAAgfwCnTr8YQ2DOp3lGAIECBAgQIAAAQIECBAgQOCVgLcEugsIg7qTO5AAAQIECBAgQIAAAQIECBAgME5AGDTO3skECBAgQIAAAQLVBPRLgAABAgQCCAiDAgxBCQQIECBAgEBuAd0RIECAAAECBCIJCIMiTUMtBAgQIJBJQC8ECBAgQIAAAQIEQgoIg0KORVEECMwroHICBAgQIECAAAECBAjEFhAGxZ6P6mYRUCcBAgQIECBAgAABAgQIEJhEQBh0YFCWEiBAgAABAgQIECBAgAABAvkFsnUoDMo2Uf0QIECAAAECBAgQIECAwBkC9iCQVkAYlHa0GiNAgAABAgQIECBAYLuAFQQIEMgvIAzKP2MdEiBAgAABAgQIvCfgOgECBAgQKCQgDCo0bK0SIECAAAECLwW8I0CAAAECBAhUFBAGVZy6ngkQIFBbQPcECBAgQIAAAQIESgsIg0qPX/MEKgnolQABAgQIECBAgAABAgRWAWHQquCZV0BnBAgQIECAAAECBAgQIECAwAuBlGHQiw69IUCAAAECBAgQIECAAAECBFIKaGqfgDBon5tVBAgQIECAAAECBAgQIDBGwKkECBwUEAYdBLScAAECBAgQIECAAIEeAs4gQIAAgbMEhEFnSdqHAAECBAgQIEDgfAE7EiBAgAABAqcLCINOJ7UhAQIECBAgcFTAegIECBAgQIAAgXYCwqB2tnYmQIAAgW0C7iZAgAABAgQIECBAoIOAMKgDsiMIELgm4BoBAgQIECBAgAABAgQI9BQQBvXUdtazgFcECBAgQIAAAQIECBAgQIDAEIGuYdCQDh1KgAABAgQIECBAgAABAgQIdBVwWGwBYVDs+aiOAAECBAgQIECAAAECswiokwCBSQSEQZMMSpkECBAgQIAAAQIEYgqoigABAgRmExAGzTYx9RIgQIAAAQIEIgiogQABAgQIEJhWQBg07egUToAAAQIE+gs4kQABAgQIECBAYH4BYdD8M9QBAQIEWgvYnwABAgQIECBAgACBRALCoETD1AqBcwXsRoAAAQIECBAgQIAAAQIZBYRBGad6pCdrCRAgQIAAAQIECBAgQIAAgdQCD2FQ6g41R4AAAQIECBAgQIAAAQIECDwI+EFgFRAGrQqeBAgQIECAAAECBAgQyCugMwIECLwQEAa94PCGAAECBAgQIECAQBYBfRAgQIAAgcsCwqDLLj4lQIAAAQIECMwpoGoCBAgQIECAwDsCwqB3gFwmQIAAAQIzCKiRAAECBAgQIECAwK0CwqBbpdxHgACBeAIqIkCAAAECBAgQIECAwGYBYdBmMgsIjBZwPgECBAgQIECAAAECBAgQ2C8gDNpv13el0wgQIECAAAECBAgQIECAAIH8Ah06FAZ1QHYEAQIECBAgQIAAAQIECBC4JuAagZ4CwqCe2s4iQIAAAQIECBAgQIDAs4BXBAgQGCIgDBrC7lACBAgQIECAAIG6AjonQIAAAQJjBYRBY/2dToAAAQIECFQR0CcBAgQIECBAIIiAMCjIIJRBgAABAjkFdEWAAAECBAgQIEAgmoAwKNpE1EOAQAYBPRAgQIAAAQIECBAgQCCsgDAo7GgUNp+AigkQIECAAAECBAgQIECAQHwBYdDRGVlPgAABAgQIECBAgAABAgQI5BdI1KEwKNEwtUKAAAECBAgQIECAAAEC5wrYjUBGAWFQxqnqiQABAgQIECBAgACBIwLWEiBAILWAMCj1eDVHgAABAgQIECBwu4A7CRAgQIBADQFhUI0565IAAQIECBB4S8DnBAgQIECAAIFiAsKgYgPXLgECBAj8I+AnAQIECBAgQIAAgaoCwqCqk9c3gZoCuiZAgAABAgQIECBAgEB5AWFQ+T+BCgB6JECAAAECBAgQIECAAAECBJ4E8oZBTx36TYAAAQIECBAgQIAAAQIECOQV0NlmAWHQZjILCBAgQIAAAQIECBAgQGC0gPMJENgvIAzab2clAQIECBAgQIAAAQJ9BZxGgAABAicICINOQLQFAQIECBAgQIBASwF7EyBAgAABAmcKCIPO1LQXAQIECBAgcJ6AnQgQIECAAAECBJoICIOasNqUAAECBPYKWEeAAAECBAgQIECAQFsBYVBbX7sTIHCbgLsIECBAgAABAgQIECBAoJOAMKgTtGMuCfiMAAECBAgQIECAAAECBAgQ6C3QPwzq3aHzCBAgQIAAAQIECBAgQIAAgf4CTgwrIAwKOxqFESBAgAABAgQIECBAYD4BFRMgEF9AGBR/RiokQIAAAQIECBAgEF1AfQQIECAwkYAwaKJhKZUAAQIECBAgEEtANQQIECBAgMCMAsKgGaemZgIECBAgMFLA2QQIECBAgAABAlMLCIOmHp/iCRAg0E/ASQQIECBAgAABAgQI5BAQBuWYoy4ItBKwLwECBAgQIECAAAECBAgkExAGJRvoOe3YhQABAgQIECBAgAABAgQIEMgq8BwGZe1QXwQIECBAgAABAgQIECBAgMCzgFflBYRB5f8EABAgQIAAAQIECBAgUEFAjwQIEHgSEAY9SfhNgAABAgQIECBAIJ+AjggQIECAwHcCwqDvSHxAgAABAgQIEJhdQP0ECBAgQIAAgbcFhEFv27hCgAABAgTmElAtAQIECBAgQIAAgRsEhEE3ILmFAAECkQXURoAAAQIECBAgQIAAgS0CwqAtWu4lEEdAJQQIECBAgAABAgQIECBAYJeAMGgX26hFziVAgAABAgQIECBAgAABAgTyC7TtUBjU1tfuBAgQIECAAAECBAgQIEDgNgF3EegkIAzqBO0YAgQIECBAgAABAgQIXBLwGQECBHoLCIN6izuPAAECBAgQIECAwN0dAwIECBAgMExAGDSM3sEECBAgQIBAPQEdEyBAgAABAgTGCwiDxs9ABQQIECCQXUB/BAgQIECAAAECBAIJCIMCDUMpBAjkEtANAQIECBAgQIAAAQIEIgoIgyJORU0zC6idAAECBAgQIECAAAECBAiEFhAGnTIemxAgQIAAAQIECBAgQIAAAQL5BXJ0KAzKMUddECBAgAABAgQIECBAgEArAfsSSCYgDEo2UO0QIECAAAECBAgQIHCOgF0IECCQVUAYlHWy+iJAgAABAgQIENgjYA0BAgQIEEgvIAxKP2INEiBAgAABAu8LuIMAAQIECBAgUEdAGFRn1jolQIAAgdcC3hMgQIAAAQIECBAoKCAMKjh0LROoLqB/AgQIECBAgAABAgQIVBYQBlWefq3edUuAAAECBAgQIECAAAECBAgsAsnDoKVDDwIECBAgQIAAAQIECBAgQCC5gPa2CAiDtmi5lwABAgQIECBAgAABAgTiCKiEAIFdAsKgXWwWESBAgAABAgQIECAwSsC5BAgQIHBMQBh0zM9qAgQIECBAgACBPgJOIUCAAAECBE4SEAadBGkbAgQIECBAoIWAPQkQIECAAAECBM4WEAadLWo/AgQIEDguYAcCBAgQIECAAAECBJoJCIOa0dqYAIGtAu4nQIAAAQIECBAgQIAAgfYCwqD2xk64LuAqAQIECBAgQIAAAQIECBAg0FFgUBjUsUNHESBAgAABAgQIECBAgAABAoMEHBtRQBgUcSpqIkCAAAECBAgQIECAwMwCaidAILSAMCj0eBRHgAABAgQIECBAYB4BlRIgQIDAHALCoDnmpEoCBAgQIECAQFQBdREgQIAAAQKTCQiDJhuYcgkQIECAQAwBVRAgQIAAAQIECMwqIAyadXLqJkCAwAgBZxIgQIAAAQIECBAgML2AMGj6EWqAQHsBJxAgQIAAAQIECBAgQIBAHgFhUJ5Znt2J/QgQIECAAAECBAgQIECAAIGEAq/CoIQdaokAAQIECBAgQIAAAQIECBB4JeBtZQFhUOXp650AAQIECBAgQIAAgVoCuiVAgMAiIAxaEDwIECBAgAABAgQIZBbQGwECBAgQ+FZAGPSthtcECBAgQIAAgTwCOiFAgAABAgQIXBQQBl1k8SEBAgQIEJhVQN0ECBAgQIAAAQIErgsIg677uEqAAIE5BFRJgAABAgQIECBAgACBGwWEQTdCuY1ARAE1ESBAgAABAgQIECBAgACBrQLCoK1i4+9XAQECBAgQIECAAAECBAgQIJBfoFmHwqBmtDYmQIAAAQIECBAgQIAAAQJbBdxPoL2AMKi9sRMIECBAgAABAgQIECBwXcBVAgQIdBQQBnXEdhQBAgQIECBAgACBbwW8JkCAAAECIwSEQSPUnUmAAAECBAhUFtA7AQIECBAgQGCogDBoKL/DCRAgQKCOgE4JECBAgAABAgQIxBAQBsWYgyoIEMgqoC8CBAgQIECAAAECBAgEExAGBRuIcnII6IIAAQIECBAgQIAAAQIECEQVEAadNxk7ESBAgAABAgQIECBAgAABAvkFpu9QGDT9CDVAgAABAgQIECBAgAABAu0FnEAgj4AwKM8sdUKAAAECBAgQIECAwNkC9iNAgEBCAWFQwqFqiQABAgQIECBA4JiA1QQIECBAILOAMCjzdPVGgAABAgQIbBFwLwECBAgQIECghIAwqMSYNUmAAAECbwu4QoAAAQIECBAgQKCWgDCo1rx1S4DAk4DfBAgQIECAAAECBAgQKCogDCo6+Kpt65sAAQIECBAgQIAAAQIECFQXqBAGVZ+x/gkQIECAAAECBAgQIECAQAUBPd4oIAy6EcptBAgQIECAAAECBAgQIBBRQE0ECGwVEAZtFXM/AQIECBAgQIAAAQLjBVRAgAABArsFhEG76SwkQIAAAQIECBDoLeA8AgQIECBA4LiAMOi4oR0IECBAgACBtgJ2J0CAAAECBAgQOFFAGHQipq0IECBA4EwBexEgQIAAAQIECBAg0EJAGNRC1Z4ECOwXsJIAAQIECBAgQIAAAQIEmgoIg5ry2vxWAfcRIECAAAECBAgQIECAAAECfQRGhkF9OnQKAQIECBAgQIAAAQIEyRK8dAAABg1JREFUCBAgMFLA2cEEhEHBBqIcAgQIECBAgAABAgQI5BDQBQECUQWEQVEnoy4CBAgQIECAAAECMwqomQABAgTCCwiDwo9IgQQIECBAgACB+AIqJECAAAECBOYREAbNMyuVEiBAgACBaALqIUCAAAECBAgQmFBAGDTh0JRMgACBsQJOJ0CAAAECBAgQIEBgZgFh0MzTUzuBngLOIkCAAAECBAgQIECAAIEUAsKgFGNs14SdCRAgQIAAAQIECBAgQIAAgVwCl8KgXB3qhgABAgQIECBAgAABAgQIELgk4LOiAsKgooPXNgECBAgQIECAAAECVQX0TYBAdQFhUPW/AP0TIECAAAECBAjUENAlAQIECBB4FBAGPUL4RYAAAQIECBDIKKAnAgQIECBAgMBrAWHQaxHvCRAgQIDA/AI6IECAAAECBAgQIPCmgDDoTRoXCBAgMJuAegkQIECAAAECBAgQIPC+gDDofSN3EIgtoDoCBAgQIECAAAECBAgQILBBQBi0ASvSrWohQIAAAQIECBAgQIAAAQIE8gu06FAY1ELVngQIECBAgAABAgQIECBAYL+AlQSaCgiDmvLanAABAgQIECBAgAABArcKuI8AAQJ9BIRBfZydQoAAAQIECBAgQOCygE8JECBAgEBnAWFQZ3DHESBAgAABAgRWAU8CBAgQIECAwCgBYdAoeecSIECAQEUBPRMgQIAAAQIECBAYLiAMGj4CBRAgkF9AhwQIECBAgAABAgQIEIgjIAyKMwuVZBPQDwECBAgQIECAAAECBAgQCCggDDp5KLYjQIAAAQIECBAgQIAAAQIE8gvM3KEwaObpqZ0AAQIECBAgQIAAAQIEego4i0AKAWFQijFqggABAgQIECBAgACBdgJ2JkCAQC4BYVCueeqGAAECBAgQIEDgLAH7ECBAgACBpALCoKSD1RYBAgQIECCwT8AqAgQIECBAgEB2AWFQ9gnrjwABAgRuEXAPAQIECBAgQIAAgTICwqAyo9YoAQLfC/iEAAECBAgQIECAAAEC9QSEQfVmrmMCBAgQIECAAAECBAgQIECgsECZMKjwjLVOgAABAgQIECBAgAABAgTKCGj0fQFh0PtG7iBAgAABAgQIECBAgACB2AKqI0Bgg4AwaAOWWwkQIECAAAECBAgQiCSgFgIECBDYIyAM2qNmDQECBAgQIECAwDgBJxMgQIAAAQKHBIRBh/gsJkCAAAECBHoJOIcAAQIECBAgQOAcAWHQOY52IUCAAIE2AnYlQIAAAQIECBAgQOBkAWHQyaC2I0DgDAF7ECBAgAABAgQIECBAgEArAWFQK1n7bhewggABAgQIECBAgAABAgQIEGguMDwMat6hAwgQIECAAAECBAgQIECAAIHhAgqIIyAMijMLlRAgQIAAAQIECBAgQCCbgH4IEAgoIAwKOBQlESBAgAABAgQIEJhbQPUECBAgEFlAGBR5OmojQIAAAQIECMwkoFYCBAgQIEBgCgFh0BRjUiQBAgQIEIgroDICBAgQIECAAIG5BIRBc81LtQQIEIgioA4CBAgQIECAAAECBCYVEAZNOjhlExgj4FQCBAgQIECAAAECBAgQmF1AGDT7BHvU7wwCBAgQIECAAAECBAgQIEAgjcCbYVCaDjVCgAABAgQIECBAgAABAgQIvCngQj0BYVC9meuYAAECBAgQIECAAAECBAgQKCywhkF/Fe5f6wQIECBAgAABAgQKCWiVAAECBAjc/bWGQV9AECBAgAABAgQIJBbQGgECBAgQIEDgWeDLGgb9+vzeKwIECBAgQCCLgD4IECBAgAABAgQIXBD49eOHDx/+WC78sjw9CBAgQGB+AR0QIECAAAECBAgQIEDgLYFfPiw50PrNoLvlxX+Wu35fnh4ECEwpoGgCBAgQIECAAAECBAgQIHBV4PfH/OfuIQxab10++Nfy2zeEFoRpHgolQIAAAQIECBAgQIAAAQIE8gsc73D9RtCa+zzs9DUMWt8tgdD6DaHPy+v/L0//l7EFwYMAAQIECBAgQIAAAQIECIwQcCaBgwJrrrPmO58f856v2/0NAAD//4iN4vwAAAAGSURBVAMAKKAMMxn5n8UAAAAASUVORK5CYII=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6163056"/>
            <a:ext cx="10561320" cy="1865376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14400" y="6400800"/>
            <a:ext cx="10058400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2800" b="1" dirty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Польза для здоровья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6"/>
          <p:cNvSpPr/>
          <p:nvPr/>
        </p:nvSpPr>
        <p:spPr>
          <a:xfrm>
            <a:off x="914400" y="6995160"/>
            <a:ext cx="10058400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2400" dirty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Практика благодарности снижает стресс и повышает качество сна.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6" name="Picture 4" descr="Picture backgroun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3988" y="679621"/>
            <a:ext cx="5934410" cy="8560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F0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14400" y="457200"/>
            <a:ext cx="1097280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0000"/>
              </a:lnSpc>
              <a:buNone/>
            </a:pPr>
            <a:endParaRPr lang="en-US" sz="4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1097280" y="3849129"/>
            <a:ext cx="4572000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0000"/>
              </a:lnSpc>
              <a:buNone/>
            </a:pP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914400" y="4559643"/>
            <a:ext cx="4937760" cy="5335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40000"/>
              </a:lnSpc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3"/>
          <p:cNvSpPr/>
          <p:nvPr/>
        </p:nvSpPr>
        <p:spPr>
          <a:xfrm>
            <a:off x="6400800" y="3657600"/>
            <a:ext cx="4572000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0000"/>
              </a:lnSpc>
              <a:buNone/>
            </a:pP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4"/>
          <p:cNvSpPr/>
          <p:nvPr/>
        </p:nvSpPr>
        <p:spPr>
          <a:xfrm>
            <a:off x="6400800" y="4572000"/>
            <a:ext cx="4572000" cy="5212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40000"/>
              </a:lnSpc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5"/>
          <p:cNvSpPr/>
          <p:nvPr/>
        </p:nvSpPr>
        <p:spPr>
          <a:xfrm>
            <a:off x="914400" y="6400800"/>
            <a:ext cx="10058400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0000"/>
              </a:lnSpc>
              <a:buNone/>
            </a:pP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6"/>
          <p:cNvSpPr/>
          <p:nvPr/>
        </p:nvSpPr>
        <p:spPr>
          <a:xfrm>
            <a:off x="914400" y="6995160"/>
            <a:ext cx="10058400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40000"/>
              </a:lnSpc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3319" y="0"/>
            <a:ext cx="14926962" cy="9875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43964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F0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2143" y="849911"/>
            <a:ext cx="9144000" cy="15453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20000"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5300" b="1" dirty="0">
                <a:solidFill>
                  <a:srgbClr val="40404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Позитив и его </a:t>
            </a:r>
            <a:r>
              <a:rPr lang="en-US" sz="5300" b="1" dirty="0" err="1">
                <a:solidFill>
                  <a:srgbClr val="40404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значение</a:t>
            </a:r>
            <a:r>
              <a:rPr lang="en-US" sz="5300" b="1" dirty="0">
                <a:solidFill>
                  <a:srgbClr val="40404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 </a:t>
            </a:r>
            <a:endParaRPr lang="ru-RU" sz="5300" b="1" dirty="0" smtClean="0">
              <a:solidFill>
                <a:srgbClr val="404040"/>
              </a:solidFill>
              <a:latin typeface="Times New Roman" panose="02020603050405020304" pitchFamily="18" charset="0"/>
              <a:ea typeface="Arial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ct val="120000"/>
              </a:lnSpc>
              <a:buNone/>
            </a:pPr>
            <a:r>
              <a:rPr lang="en-US" sz="5300" b="1" dirty="0" smtClean="0">
                <a:solidFill>
                  <a:srgbClr val="40404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в </a:t>
            </a:r>
            <a:r>
              <a:rPr lang="en-US" sz="5300" b="1" dirty="0">
                <a:solidFill>
                  <a:srgbClr val="40404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нашей жизни</a:t>
            </a:r>
            <a:endParaRPr lang="en-US" sz="5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284205" y="3138616"/>
            <a:ext cx="10688595" cy="58447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4400" dirty="0">
                <a:solidFill>
                  <a:srgbClr val="40404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Позитивное мышление позволяет нам справляться с трудностями, улучшает качество жизни и способствует укреплению межличностных отношений. </a:t>
            </a:r>
            <a:endParaRPr lang="ru-RU" sz="4400" dirty="0" smtClean="0">
              <a:solidFill>
                <a:srgbClr val="404040"/>
              </a:solidFill>
              <a:latin typeface="Times New Roman" panose="02020603050405020304" pitchFamily="18" charset="0"/>
              <a:ea typeface="Arial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ct val="120000"/>
              </a:lnSpc>
              <a:buNone/>
            </a:pPr>
            <a:r>
              <a:rPr lang="en-US" sz="4400" dirty="0" err="1" smtClean="0">
                <a:solidFill>
                  <a:srgbClr val="40404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Это</a:t>
            </a:r>
            <a:r>
              <a:rPr lang="en-US" sz="4400" dirty="0" smtClean="0">
                <a:solidFill>
                  <a:srgbClr val="40404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 </a:t>
            </a:r>
            <a:r>
              <a:rPr lang="en-US" sz="4400" dirty="0">
                <a:solidFill>
                  <a:srgbClr val="40404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ключ к внутреннему спокойствию и гармонии.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4696" y="388637"/>
            <a:ext cx="5119511" cy="9101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22730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E2F0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439664" y="283464"/>
            <a:ext cx="8412480" cy="15453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20000"/>
          </a:bodyPr>
          <a:lstStyle/>
          <a:p>
            <a:pPr marL="0" indent="0" algn="r">
              <a:lnSpc>
                <a:spcPct val="120000"/>
              </a:lnSpc>
              <a:buNone/>
            </a:pPr>
            <a:r>
              <a:rPr lang="en-US" sz="5300" b="1" dirty="0">
                <a:solidFill>
                  <a:srgbClr val="40404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Что такое позитив: определение и примеры</a:t>
            </a:r>
            <a:endParaRPr lang="en-US" sz="5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6126479" y="2683764"/>
            <a:ext cx="7515380" cy="2604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>
              <a:lnSpc>
                <a:spcPct val="140000"/>
              </a:lnSpc>
              <a:buNone/>
            </a:pPr>
            <a:r>
              <a:rPr lang="en-US" sz="3600" dirty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Позитив - это состояние ума, характеризующееся оптимизмом и активным восприятием мира.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9848335" y="5708821"/>
            <a:ext cx="7250946" cy="29285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>
              <a:lnSpc>
                <a:spcPct val="140000"/>
              </a:lnSpc>
              <a:buNone/>
            </a:pPr>
            <a:r>
              <a:rPr lang="en-US" sz="3600" dirty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Позитив помогает преодолевать трудности, улучшает эмоциональное состояние и способствует личностному росту.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594" y="951471"/>
            <a:ext cx="5192034" cy="7748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E2F0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04672" y="580644"/>
            <a:ext cx="16751808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4400" b="1" dirty="0"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Польза позитивного мышления для здоровья</a:t>
            </a:r>
            <a:endParaRPr lang="en-US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Image 0" descr="data:image/png;base64,iVBORw0KGgoAAAANSUhEUgAAA8cAAALoCAYAAABVgocNAAAQAElEQVR4AezdCZhc2Vnf/9NbbS31vmrXGDvEISwhgEMIhBBIwhI7PBCWQAI8EAiBxAmEQAjBgB8g7I/jP4bHwWF7THDALMZ+MIxHMxqt01XqTS2Nulq9VLVau1RV3V29d//7d1t3LGm6peqqW7fu8jWc6lPLPed9P6fq3vOOSq16w/8QQAABBBBAoKYCY5mBWzUNgMkRQAABBBBAwISgOGaVEUAAAQQQ8K7AdmH8V33NL/Tqp3ejJDIEEEAAAQSCL0BxHIQ1JgcEEEAAAV8KDM6++o3bhfFXKnj91H31aQgggAACCCDgvgDFsfvmzFiGAIcggAACQRRoa+j5gPK6sTiuH8a+b93hBgEEEEAAAQRcFaA4dpWbyRDYU4AnEEAgZAJjmdc+2hLp6lzeWDTpfNLop+7r8ZBRkC4CCCCAAAKeEKA49sQyEAQCYRAgRwQQsAWGZ09/RW/zC/9C99P5lFnfXNsukFO6a/S4nrfucIMAAggggAACrglQHLtGzUQIIBB4ARJEoESBAw3dv1dn6syt4qS5XZyyjtJP3dfjet56kBsEEEAAAQQQcE2A4tg1aiZCAAEE/C9ABpULDM9c+N22SE//2ubK9p8WJ58YMJ1PGj2u5/W6J57kDgIIIIAAAghUVYDiuKq8DI4AAggg4DOBqoY7MP3K5/U1n/g2TaJCeGVjSd03mu7rcT2g1+n16tMQQAABBBBAoPoCFMfVN2YGBBBAAAEELIHWSOdHG+ua6u4sZczc4oT12NM3elzP63V6/dPPV36fERBAAAEEEEBgNwGK491UeAwBBBBAAAGHBUYy597fGe0/sbm18aavUz89lf70WK/T63Xc089z/zkCPI0AAggggEAZAhTHZaBxCAIIIIAAAvsReG3ilaPd8ePfp2NU+C6tz6u7Z9Pzep1eoON0vPo0BGwBfiKAAAIIOC9Acey8KSMigAACCCDwhEBrvP2vIvWxhvvLcya78PoTz+11R6/T63Wcjt/rdTyOQEAFSAsBBBBwXYDi2HVyJkQAAQQQCJPA4MyZn+2KHf5M5Wz/abD6pTT79Tpe45RyDK9BAAG/CBAnAgh4TYDi2GsrQjwIIIAAAoERmJo6FeuOH/1hJZTOp8zC2kN1S256vY7TARpH46lPQwABBHwhQJAI+EyA4thnC0a4CCCAAAL+EVhtaj8XbzjQlFu9Y2bmL5cVuI7T8RpH45U1CAchgAACCFRFgEGDJUBxHKz1JBsEEEAAAY8IDM6c/ZGu+NHPUzjpXFI/ym728RpP45Y9EAcigAACCCCwP4FQvZriOFTLTbIIIIAAAm4JdMUOvUdzTRVGTH71rrplNx2vcTSAPa76NAQQQAABBBCoVODTx1Mcf9qCHgIIIIAAAo4IXJ0dPJNobInPrz0w1wuDjoypcTSextX4jgzKIAgggAACCCDwhkBgi+M3MqSDAAIIIICAiwIjM2e/pyd+7O9rynS+sq9Ta4zHmz2extc8jz9HHwEEEEAAAQQqE6A4rsyvlkczNwIIIICABwVaY72/pLAy82PmwfJNdR1rGk/jakB7HvVpCCCAAAIIIFC5AMVx5YaMUDUBBkYAAQT8JTCWGfirA43tLcX1gknnU1UJXuNqfM2j+aoyCYMigAACCCAQQgGK4xAuOil7SIBQEEAgMALJyZe/sa/5ha9UQul80mxt/5/6TjeNq/E1rubTvOrTEEAAAQQQQKAyAYrjyvw4GgEEniPA0wiERaAz3v8B5Tq7cM3cXcqqW7Wm8TWPJrDnVZ+GAAIIIIAAAuULUByXb8eRCCCAgARoCJjRzGsfbYl0da5sFKv2deqnmdP5lNF8mlfzP/089xFAAAEEEEBgfwIUx/vz4tUIIIBACAVI+VkCl66/9BV9iZP/Qq9J55NmY2tN3ao3zaP5NJHmVxzq0xBAAAEEEECgPAGK4/LcOAoBBBBAIEgCFeTSmuj7vfq6enNz8bq5VZyqYKT9H6r5NK/mVxz7H4EjEEAAAQQQQMAWoDi2JfiJAAIIIIDAPgVGMxd/py3S27+2ueLa16mfDjGdTxnNrzgUz9PP2/f5iQACCCCAAALPFqA4frYPzyKAAAIIILCrwGtTpz63J37s2/WkCtTVzSV1XW+aV/NrYsWjuNQPYSNlBBBAAAEEKhKgOK6Ij4MRQAABBMIq0Bbp/JPG+kjdnaWMmVtM15RB8ysOxaO4ahoMk1dRgKERQAABBKopQHFcTV3GRgABBBAIpMBI9uL/6owdPrFlNk06l/REjopD8SguxeeJoAgCgf0K8HoEEECghgIUxzXEZ2oEEEAAAf8JDGXPHe6OHf53ijydT5qljXl1a94Uh+JRIIpPcapPQwABbwkQDQIIeFeA4ti7a0NkCCCAAAIeFEjUH/jrSH284f7ynMnMX/VUhIpHcSk+xemp4AgGAQTCIkCeCPhWgOLYt0tH4AgggAACbguMZi6+tzN2+G9qXvtPadX3UrPjUpyK10uxEQsCCCAQDAGyCKoAxXFQV5a8EEAAAQQcFfg/p/5PrD3e91806EThkllYe6iu55riUnwKTPEqbvVpCCCAAAIIlCwQ0hdSHId04UkbAQQQQGB/Al/0GZ97Ll5/IJJbuW2mC6P7O9jlVys+xal4FbfL0zMdAggggAACnhfYLUCK491UeAwBBBBAAIHHBAanzv5Ib+LY5+mhdD6lH55vdpyKW/F7PmACRAABBBBAoMYCASuOa6zJ9AgggAACgRTojPe/R4lNzY+Y/OpddT3fFKfiVaB2/OrTEEAAAQQQQGB3AYrj3V28+yiRIYAAAgi4KjCWSZ5pbmqNF1bvm+v5QVfnrnQyxau4Fb/yqHQ8jkcAAQQQQCDIAhTHQV5dn+ZG2AgggIBXBEZmzn5PX/PJv694JnzydWrF+niz41Yeyufx5+gjgAACCCCAwKcFKI4/bUEPAbcEmAcBBHwi0BLt+SWFmlm4Yh6s3FTXd01xK34FbuejPg0BBBBAAAEEnhSgOH7Sg3sIIOCIAIMg4H+By5mBTx5s6mhZXMubdD7p64QUv/JQPsrL18kQPAIIIIAAAlUSoDiuEizDIoBAwAVIL9ACl2ZOf0N/8wtfpSTT+ZTZ2tpS17dN8SsPJaC8lJ/6NAQQQAABBBD4tADF8act6CGAAAIIPCYQ5m57pOc3lP+NxXFzbzmrru+b8lA+SsTOT30aAggggAACCOwIUBzvOHCLAAIIIBA+gV0zvpx57Y9bIt2dKxtF33+d+ukE0/mkUV7KT3k+/Tz3EUAAAQQQCLMAxXGYV5/cEUAAAQSeEBiaPfPlfc0nv14PqpBc31xT18ftydCVj/LSo8pT+apPQwABBBBAAAFjKI55FyCAAAIIIPBIoKWh8/frti+Nt4qT5lZxygTxf8rr1nZ+ddt5Kl/j9/8RPwIIIIAAAg4JUBw7BMkwCCCAAAL+FhjJXPzt1kjPobXNFZPOp/ydzHOiV37KU/kq7+e8nKdrLMD0CCCAAALuCFAcu+PMLAgggAACHhY4O37qc/sSx/+1QlThqL+Xq35Qm/JTnspPeSt/9WkI1EiAaRFAAAFPCFAce2IZCAIBBBBAoJYCPQd6PtpQ11R3dylj5hbTtQzFtbmVp/JV3srftYmZCIFQCpA0Agj4QYDi2A+rRIwIIIAAAlUTGMqc+18d0b6Tm1sbgf869dOI+tNj5a385fD089xHAAEEShbghQgEQIDiOACLSAoIIIAAAuUJDF07d7g3fuzf6WgVisX1grqhacpXeSthOchDfRoCCCCAwJsFeCT4AhTHwV9jMkQAAQQQ2EMgfuDAX0fq4w33l+dMduHqHq8K9sPKW/nLQR7BzpbsEEAAAQSeIRD6pyiOQ/8WAAABBBAIp8Dw9Nn3dsUO/01lP5FP6kdom52/POQSWggSRwABBBAIuMCz06M4frYPzyKAAAIIBFBgbGws0hE//F+U2kT+kplfe6huaJvyl4MA5CIf9WkIIIAAAgiESSAQxXGYFoxcEUAAAQQqF2hoXTufaDwYya3cMdPzo5UPGIAR5CAPucgnACmRAgIIIIAAAvsSoDjeF1fNXszECCCAAAIOCQxmzvxwd/zo39Fw6ZB/nVoGjzfbQz5yevw5+ggggAACCARdgOI46Cvsm/wIFAEEEHBHoKOp/6c101Rh2ORX76pLeyQgD7noru2kPg0BBBBAAIEwCFAch2GVydEbAkSBAAI1F7hyI/XqgUhbfH7tgbleGKp5PF4MQC7ykZO8vBgjMSGAAAIIIFANgfpqDMqYCCAQTgGyRsDLAoPTp7+7N3biSxRjOhfu304tg2e1iXzKelpecrPucIMAAggggEDABSiOA77ApIcAAo4KMJiPBdpi/b+s8DMLV8yDlZvq0vYQuL88Z+Skp2039WkIIIAAAggEWYDiOMirS24IIIDAvgWCecBYNvmXLU0dLcX1grF/6VQwM3UuKznJS27yc25kRkIAAQQQQMCbAhTH3lwXokIAAQQQcEhgIP3iN/QlTv4TDZfOp8zW1pa6tOcIbG07yUsvk58c1achgAACCCAQVAGK46CuLHkhgAACCFgCnQeOfkCdG4vj5u5SRt3AN6cSlJfcNJ7tqD4NAQQQQACBIApQHAdxVckJAQQQQMASuJx57Y9bI11dKxtFvk5tiez/Jp1PGvnJUZ77H6EqRzAoAggggAACjgtQHDtOyoAIIIAAAl4QSE68+OW9iRNfr1hU4K1vrqlL26eA3OSnw+QpV/Vp1RZgfAQQQAABtwUojt0WZz4EEEAAAVcE2uKHfr++rsHcLE6aW8UpV+YM6iTyk6M85RrUPMnLZQGmQwABBDwmQHHssQUhHAQQQACBygVGMhd/uz3We2h9c5WvU1fOaY2gPz2Wp1zlaz3IDQIIPFOAJxFAwF8CFMf+Wi+iRQABBBB4jsCFyRc/uzd+7F/rZSroVjeW1KVVKCBHeWoY+cpZfRoCCIRagOQRCJQAxXGglpNkEEAAAQQ6or1/2lgfqbuzlDE3FtOAOCggT7nKV84ODs1QCCCAgEcFCCtMAhTHYVptckUAAQQCLjAyc/59nbFDJ7fMpknnkgHPtjbpyVW+cpZ3baJgVgQQQAABxwQY6A0BiuM3KOgggAACCPhZ4Mr06f6u+NHvVw7j24Xx0sa8ujSHBeQqXw0rb7mrT0MAAQQQQMCrAqXGRXFcqhSvQwABBBDwtEBjU9uL0YZ4w/3lOZNduOrpWP0enHzlLG+5+z0f4kcAAQQQQEACPi6OFT4NAQQQQAABY0Yy53+mM3b47bLQ1371k1ZdgYn8ztfW5S7/6s7G6AgggAACCFRfgOK4+sblz8CRCCCAAALPFdjaOtXYEe3/Eb3wemHQLKw/VJdWZYH5tYdG3ppG/loH9WkIIIAAAgj4VYDi2K8rF5C4SQMBBBCoVODaXPuFeOPBSG7ljpkqjFQ6HMfvQ0Decpe/1mEfh/JSBBBAAAEEPCdAcey5JSGgcBQcjAAAEABJREFUgAmQDgIIVFFgMHPmh7tjRz9fU6Qffc1XfZp7Ara71mF4ez3cm5mZEEAAAQQQcFaA4thZT0ZDIIQCpIxA7QS6ood+SrNPz4+Y/OpddWkuC8hd/pq249F6qE9DAAEEEEDAbwIUx35bMeJFAAH3BZjRkwJjmeSricbWxPzqAzORH/RkjGEJSv5aB62H1iUseZMnAggggECwBCiOg7WeZIMAAgiUJeC3gwanT393X/PJL1Hc9td61afVTsBeB62L1qd2kTAzAggggAAC5QlQHJfnxlEIIIAAAjUUaIv1/bKmzyxcMQ9Wbqr7vMbzVRbQOmg9NI29PurTEEAAAQQQ8IsAxbFfVoo4EUAAAQQsgcuZ1/6ypamzpbhWMOl8ynqMGwnUvmk9tC5aH61T7SMiAgQQQAABBEoXoDgu3YpXIoAAAgjUWGBo+szX9ze/5Z8ojHQ+aba2NtWleURA66F1UThaJ62X+o41BkIAAQQQQKCKAhTHVcRlaAQQQAABZwVaol2/qRFvLI6bu8tZdWkeE9C6aH0Ulr1e6tNKE+BVCCCAAAK1E6A4rp09MyOAAAII7EPgcnbg/7VGuruW1xf5OvU+3Grx0nQ+ZVY2ikbrpXWrRQzM6VkBAkMAAQQ8K0Bx7NmlITAEEEAAAVtgJHv6y3rjx79B91V4rW+uqkvzqIDWZzyXtKLTumn9rDvcIBAKAZJEAAG/ClAc+3XliBsBBBAIkUCisevD9XUN5tbSlLm93UKUum9T1TppvbRuWj/fJkLgCCDwZgEeQSCgAhTHAV1Y0kIAAQSCIjA6+9qH2iO9h/SnkelHfxoZlNyCnofWS+um9dM6Bj1f8kMAgeAIkEk4BSiOw7nuZI0AAgj4QuBK5uxndUePfIeCTeeT1t9jVZ/mDwH9vWOtm6LVOmo91achgAACCNRcgAB2EaA43gWFhxBAAAEEvCHQ1NT6Z0310bqd34Cc9kZQRLEvgRuLaes3i2sdtZ77OpgXI4AAAgggULbA/g+kON6/GUcggAACCLggMJq98Gsdkf4XNrc2jb6e68KUTFElAa2f1lHrqXWt0jQMiwACCCCAQEUCviuOK8qWgxFAAAEEfCGQvHK6vzN6+AcUrL6WW1wvqEvzqYDWT+uo8LWuWl/1aQgggAACCHhJgOLYS6uxEwu3CCCAQOgFDra2vRhtSDQ8WJkz2YWrofcIAoDWUeupddX6BiEnckAAAQQQCJYAxXGw1tMn2RAmAgggsLfA0PTZn+mKHX67XpHOpfSDFhABez21vlrngKRFGggggAACARGgOA7IQpKGxwQIBwEEyhI4tXWqsTN26Ed08ET+kplfe6AuLSACWk+tq9LROmu91achgAACCCDgBQGKYy+sAjEg4EMBQkagGgL9N9ovJJpaIrnVO2Z6frQaUzBmjQW0rlpfrbPWu8bhMD0CCCCAAAJvCFAcv0FBBwEEEHhCgDsuCwxNv/pD3fGjn69pJ/g6tRgC2+z11Xpr3QObKIkhgAACCPhKgOLYV8tFsAgggICTAt4aqyN26KcV0VRhxOhPFtWnBVNA66t1Vnb2uqtPQwABBBBAoJYCFMe11GduBBBAAAFL4Eo2dbq5qS2hv5N6vTBoHPsfA3lWQOu8sPbQaN21/p4NlMAQQAABBEIjQHEcmqUmUQQQQMCbAkPTr35Xb+LEP1B09m8zVp9WmoCfXzWeS1rha/31PrDucIMAAggggECNBCiOawTPtAgggAACOwJtsb5fUS+zcMXo38FVnxYOAa231l3Z2u8D9Z9q3EUAAQQQQMAVAYpjV5iZBAEEEEBgN4Ers6lPHGzqaF1anzfpR3+KuNvreCy4Alp3rb/eB3o/BDfTZ2XGcwgggAACXhCgOPbCKhADAgggEEKBwcy5d/XGT/wzpZ7OJ83W9v+pTwuXgNZd66+s9X7Q+0J9WsAESAcBBBDwgQDFsQ8WiRARQACBIAq0NHZ8UHndWBw3d5Yy6tJCKqD11/tA6dvvC/VpCPhJgFgRQMD/AhTH/l9DMkAAAQR8J3B1NvmRtmh318pG0aTzKd/FT8DOC+h9oPeD3hd6fzg/AyMigECFAhyOQOAFKI4Dv8QkiAACCHhL4LWpl76sK3bsGxWVCqL1zVV1aSEX0PtA7wcx6P2h94n6NAQQQMA9AWYKuwDFcdjfAeSPAAIIuCzQ3tT74fq6BnOrOGk1l6dnOg8L2O8JvT/0PvFwqISGAAII+FOAqJ8pQHH8TB6eRAABBBBwUmA0c+FDHfG+Q4//KaGT4zOW/wX0p8d6f+h9oveL/zMiAwQQQAABNwUqmYviuBI9jkUAAQQQKFlgYOLUZ3XHj32HDlABpL9fqj4NgccF9L7Q+0OP6f2i9436NAQQQAABBKot4JPiuNoMjI8AAgggUG2B1kTXnzXVR+se/83E1Z6T8f0poN9crfeJ3i963/gzC6JGAAEEEPCbAMWxV1aMOBBAAIEAC4xmL/xaZ/TQC1tbmyadTwY4U1JzSkDvE71f9L7R+8epcRkHAQQQQACBvQQojveS4XHHBRgQAQTCKTB6+0JvZ/TwDyj7dD5lltbn1aUh8EwBvU/0ftGL9P7R+0h9GgIIIIAAAtUSoDiulizjhlGAnBFAYBeByHrspWhDouH+8pzJLFzZ5RU8hMDuAnq/PFiZM3r/6H20+6t4FAEEEEAAAWcEKI6dcWQUBEIiQJoI7E9gJHvup7piR9+uo9J8nVoMtH0KjOd2voav95HeT/s8nJcjgAACCCBQsgDFcclUvBABBEIhQJKOCWxtbdW3Rw79qAacyA+ahbWH6tIQ2JeA3jfXC4PWMXo/6X1l3eEGAQQQQAABhwUojh0GZTgEEEDA6wJuxXdtbuhiovFgJLd6x0zPj7g1LfMEUGCqMGL0PtL7Se+rAKZISggggAACHhCgOPbAIhACAgggEDSBkdnz/6k7duzvKq+JXEo/3GzMFUAB+32k95XeXwFMkZQQQAABBGosQHFc4wVgegQQQCCIAm2Nve9VXtPzo9af+KlPc1IgfGPpT471flLm9vtLfRoCCCCAAAJOCVAcOyXJOAgggAAClsCV7KVXmptaE/NrD8xE/pL1GDcI7FtglwP0ftL7Su8vvc92eQkPIYAAAgggULYAxXHZdByIAAIIIPC0wKXpV7+rN3H8S/V4mq9Ti4HmsID9vtL7TO83h4d3dTgmQwABBBDwlgDFsbfWg2gQQAABXwt0xPp+RQlkF64a/fu06tMQcFJA7yu9vzSm/X5Tn+ZJAYJCAAEEfCVAceyr5SJYBBBAwLsCY9mBTxxs6mgtrhcM/6axd9cpCJHp/aX3md5vet8FISdy8KsAcSOAQJAEKI6DtJrkggACCNRIYDBz+l19iRf+maZP55Jmc2tTXRoCVRHQ+0vvMw2u953ef+rTEECgCgIMiUCIBCiOQ7TYpIoAAghUS6ClseeDGvvGYtrcXc6qS0OgqgJ6n+n9pkns95/6NAQQQGC/ArweAVuA4tiW4CcCCCCAQFkCY9mBj7RFu7tW1ot8nbosQQ4qV0Bfr9b7Tu+/y9vvw3LH4TgEEEAg4AKkV6IAxXGJULwMAQQQQODNApcyr3xpd+zYN+oZFSrrm6vq0hBwRUDvN73vNFnP9vtQ70f1aQgggAACYRNwJl+KY2ccGQUBBBAIpUBLY/eHG+obza3ilLm1NBVKA5KurYDed3r/6X2o92Nto2F2BBBAAAE/C3i6OPYzLLEjgAACQRcYzV74rfZo7+HH//Qu6DmTnzcF9KfHeh/q/aj3pTejJCoEEEAAAa8LUBzXdoWYHQEEEPClwNjM6bd3R499p4IfzyXNykZRXRoCNRHQ+y+dT1lz632p96d1hxsEEEAAAQT2IUBxvA8sXlqOAMcggEAQBSKRjj9vaojW6TcGzxXTQUyRnHwmcGNx3PpN6Xpf6v3ps/AJFwEEEEDAAwIUxx5YBELwuQDhIxAygZHMhV/tiPS/ZWtrk99OHbK193q66XzS6H2p96fep16Pl/gQQAABBLwlQHHsrfUgGgQ8KUBQCNgCE7fO9nTHj/yA7qfzKVNcK6hLQ8ATAno/6n2pYPQ+1ftVfRoCCCCAAAKlCFAcl6LEaxBAIOgC5FeiwObmwZci9fHGBys3TWbhSolH8TIE3BPQ+1LvT71P9X51b2ZmQgABBBDwuwDFsd9XkPgRQACBkgQqf9HQzJmf6owe/lsaKZ1P6gcNAU8K2O9PvV/1vvVkkASFAAIIIOA5AYpjzy0JASGAAALeE3jP1nvqO6KHf1SRTeQHzfzqA3W91YgGgUcCen/qfaq7et/q/as+DQEEEEAAgWcJUBw/S4fnEEAAAQQsgW+efefF5qaWSH71rpmeH7Ee48Z9AWYsXUDvU71f9b7V+7f0I3klAggggEBYBSiOw7ry5I0AAgiUKDA0deY/dSeO/V293P66qvo0BKog4OiQ9vtV71+9jx0dnMEQQAABBAInQHEcuCUlIQQQQMBZgfZY/3s14lRhxORW7qhLQ8AXAnq/6n2rYO33sfq1bcyOAAIIIOBVAYpjr64McSGAAAIeELiSvfTKgUhbYn7tobleGPRARISAwP4E9L7V+1fvY72f93c0ry5LgIMQQAABnwpQHPt04QgbAQQQqLZAaurV7+xNHP9SzTPBb6cWA82nAvb7V+9nva99mgZhe0iAUBBAIJgCFMfBXFeyQgABBCoW6Ij1/qoGycxfMfeX59SlIeBLAb1/9T5W8Pb7Wn0aAgjsKcATCIRSgOI4lMtO0ggggMCzBa7MJj/eEulsXdqYN+l86tkv5lkEfCCg97Hez3pf6/3tg5AJEQEEqirA4Ai8WYDi+M0mPIIAAgiEWmBw6vQ7e+Mnv1oI47mk2TKb6tIQ8LWA3sfp7fezktD7W+9z9WkIIIBAYAVIbN8CFMf7JuMABBBAINgCrbGeDyrDG4tpc3cpoy4NgUAI3Nl+P+t9rWTs97n6NAQQQAABfwo4HTXFsdOijIcAAgj4WGBsNvmHrZHu7tWNJZPml3D5eCUJfS8Bva/1/tb7XO/3vV7H4wgggAAC4RPwYHEcvkUgYwQQQMALAkNzZ76kJ3bsXyoWFRDrm6vq0hAIlIDe13p/Kym93/W+V5+GAAIIIIAAxXEt3gPMiQACCHhQ4KBp/4P6ugZzqzhlbhYnPRghISHgjIDe33qf6/2u970zozIKAggggIDfBSiO/b6CHo2fsBBAwF8Co5kLv9UW7TuyvrnG16n9tXREW6aA/vRY73e97/X+L3MYDkMAAQQQCJAAxXGAFpNUXBVgMgQCI3Ah/eLbexLHv0MJqWBY2SiqS0Mg0AJ6n+v9riT1/tfnQH0aAggggEB4BSiOw7v2ZI7AcwR4OiwCHc29f95YF6nXb6a+sTgelrTJEwGj97ve93r/63MACQIIIIBAuAUojsO9/mSPQLgFyN6MzFz41c7oobdsbW2ZdD6FCAKhE9D7Xu9/fcyZ9McAABAASURBVA70eQgdAAkjgAACCLwhQHH8BgUdBBBAIHgCz8ro7MQne7oTR35Ar0nnk6a4XlCXhkCoBPS+1/tfSevzoM+F+jQEEEAAgfAJUByHb83JGAEEELAEuuK9L0Xq440PVm6azMIV6zEf3hAyAhUL6P1/f3nO6POgz0XFAzIAAggggIAvBSiOfblsBI0AAghUJjA8c/49XbGjf0ujpHNJ/aB5VoDA3BCYePTXCvS50OfDjTmZAwEEEEDAWwIUx95aD6JBAAEEXBHojPX/qCa6nh8082sP1KUhUDsBD8ysz4E+DwrF/nyoT0MAAQQQCI8AxXF41ppMEUAAAUvg9dnB1+KNB6P51btman7EeowbBBAw1udBnwt9PvQ5cdKEsRBAAAEEvC9Acez9NSJCBBBAwDGB4dlz7+6OH/sCDTjO16nFQEPgCQH7c6HPiT4vTzzJnWcJ8BwCCCDgewGKY98vIQkggAACpQt0NPW9V6+enh81+dU76tIQQOAxAX0u9PnQQ/bnRX0aAsZggAACQRegOA76CpMfAggg8EjgSjb1cqKxtXlhPWcm8pcePcoPBBB4WkCfj/m1h0afF31unn6e+wgEVoDEEAi5AMVxyN8ApI8AAuEQGJ49/296Eye+TNmmcwP6QUMAgWcITOST1rP63OjzY93hBgEEfC9AAgg8S4Di+Fk6PIcAAggERKC1qevXlEp24arRv+eqPg0BBPYW0OdEnxe9wv78qE9DAAEEPC5AeBUIUBxXgMehCCCAgB8ExrIDHz/Y2NG2tDFv0o/+LVc/xE2MCNRaQJ+X4nrB6POjz1Gt42F+BBBAAAEJVK9RHFfPlpERQACBmgsMTJ1+Z1/iha9WIPotvJtbG+rSEECgBAF9XlQg66X6HOnzpD4NAQQQQCCYAp4pjoPJS1YIIIBAbQU6Yj0fVARzi2lzdymjLg0BBPYhoM+NPj86xP48qU9DAAEEEAieAMWxe2vKTAgggICrAqMzF/+wLdLdvbq5xNepXZVnsqAJ6E+PVzaKRp8nfa6Clh/5IIAAAgjsCFAc7zhw64gAgyCAgFcEkjNnvqQ3ceJfKh59nXptc0VdGgIIlCGgz48KZB2qz5U+X+rTEEAAAQSCJUBxHKz1JJtqCzA+Aj4RaGtq/4OG+kZzqzi13SZ9EjVhIuBdgVvFye3P0pTR50qfL+9GSmQIIIAAAuUKUByXK8dxCARUgLT8LzCaOf+/26N9Rza21kw6n/R/QmSAgEcE9HnS50qfL33OPBIWYSCAAAIIOCRAcewQJMMggIBvBAId6Mjcuc/sjh//TiWpr1Pr70mqT0MAgcoF9HnS50oj6XOmz5v6NAQQQACBYAhQHAdjHckCAQQQsARi5uBfNNVH6+8uZc2NxXHrMW4QQMA5AX2u7i1nTVN9tF6fN+dGZiQEEEAAgVoLUBzXegWYHwEEEHBIYChz7lc6o4feouH09U/9DGwjMQRqKGD/6bE+b/rc1TAUpkYAAQQQcFCA4thBTIZCAAEEaiVwbS7Z1RM7+oOa/1puwBTXC+rSfCxA6N4V0OdrfPtzpgj1udPnT30aAggggIC/BSiO/b1+RI8AAghYAnUmcirakGh8sHLTZBeuWI9xg4DHBXwdXmb7c6bPmz53+vz5OhmCRwABBBCwBOqtW24QQAABBHwrMDxz9ic7o4c/SwlM5FP6QUMAARcE7M+bPn/6HL55Sh5BAAEEEPCTAMWxn1aLWBFAAIFdBDpih39MD08Whkxh9b66NAQQcEFAn7fr+UFrJvtzaN0J0w25IoAAAgESoDgO0GKSCgIIhE/g2tzQxUTjwWh+9a6ZLAyHD4CMEaixwNT8iNHnT59DfR5rHA7TV0GAIRFAIDwCFMfhWWsyRQCBgAmkpk6/uyt69AuVVpqvU4uBhkBNBOzPnz6P+lzWJAgmRaB8AY5EAIFHAhTHjyD4gQACCPhNoCt++L2KeWb+ssmt3FaXhgACNRDQ52+6MGrNbH8urTvcIICARwQIA4HSBCiOS3PiVQgggICnBK5kUy8faGprXlh7aOw/tTL8DwEEaiYwUbhk9HnU51Kfz5oFwsQIIBBOAbJ2RIDi2BFGBkEAAQTcExiceuXf9CZOfJlmTOeT+kFDAAEPCNifR30+9Tn1QEiEgAACCARGwI1EKI7dUGYOBBBAwEGBtnj/r2m47MLr5v7ynLo0BBDwgIA+j5n5q1Yk9ufUusMNAggggIAvBGpcHPvCiCARQAABzwhcmU3+RUtTZ9vS+rwZzw14Ji4CQQCBHQH96bE+n/qc6vO68yi3CCCAAAJ+EKA4rvYqMT4CCCDgkEBq8uWv642f/BoNpw34ltlUl4YAAh4S0OdSn0+FpM+rPrfq0xBAAAEEvC9Acez9NfJ8hASIAALuCLTFen9LM80tTpg7Sxl1aQgg4EEBfT7nFtNWZPbn1rrDDQIIIICApwUojj29PATnEQHCQKDmAmOzr/3ftmhP9+rmEl+nrvlqEAACzxcYzyWNPq/63Orz+/wjeAUCCCCAQK0FKI5rvQLMj4AnBAjCywKDN1754u7Y8W9SjNpwr2+tqktDAAEPC+hzms6nrAj1+dXn2LrDDQIIIICAZwUojj27NASGAAKOCvh4sIN1XX/YUNdobi9Nm1vFSR9nQugIhEvg5uL17c/slNHnV5/jcGVPtggggID/BCiO/bdmRIwAAiESuJy9+MH2aN+Rja21536dOkQspIqAbwTS+aTR51efY32efRM4gSKAAAIhFKA4DuGikzICCPhDIDn1yc/sjh/7LkWbzqfMykZR3TA3ckfAdwL63Orzq8D1edbnWn0aAggggID3BCiOvbcmRIQAAghYAq2Rwx9rrIvU31ueNbML16zHuAm6APkFUUCf37tLWaPPsz7XQcyRnBBAAIEgCFAcB2EVyQEBBAInMDR97lc6Yv2fsWW2+Dp14FY35AmFNP10Prn9ad4y+lwPbX++Q8pA2ggggICnBSiOPb08BIcAAmEUOHXtY109iaM/qNzT+ZQprhfUpSGAgE8EdgtTn2N9nvWcPt/6nKtPQwABBBDwjgDFsXfWgkgQQAABS6C/+dipaEOi8eHKLZOZH7Me4wYBBPwvoM/zg+WbRp9vfc59nBGhI4AAAoEUoDgO5LKSFAII+FVgeObsT3bHj3yW4h/PDegHDQEEAiSQzietbPQ51+fdusONBwUICQEEwihAcRzGVSdnBBDwrEBH7NCPKbjrhUEzv/ZAXRoCCARIQJ9rfb6Vkv15V5+GgOsCTIgAAm8SoDh+EwkPIIAAArUReH128GKisSWaX71npgojtQmCWRFAoOoC+nznVu4afd71ua/6hEyAQEgFSBuB/QpQHO9XjNcjgAACVRAYzZ79D93xY1+oodN8nVoMNAQCLTDxxterj32hPv+BTpbkEECgWgKM67AAxbHDoAyHAAIIlCPQGun7WR03PT9qcqt31KUhgECABfQ5n5m/bGVof/6tO9wggAACCDwm4G6X4thdb2ZDAAEE3iRwJXvpVHNjW/Pies5M5C+96XkeQACBYAqk8ymzsPbQ6POv80AwsyQrBBBAwD8CNSmO/cNDpAgggEB1BUZnz357b+L4P9Qs47md32KrPg0BBMIhkH709WqdB3Q+CEfWZIkAAgh4U4DiuDrrwqgIIIBASQIHG3vepxdmF14395dvqEtDAIEQCdxfnjP6/Ctl+3ygPg0BBBBAwH0BimP3zQMyI2kggEClAldmkx872NTRtryxYOw/Pap0TI5HAAH/Cejzr/OAzgc6L/gvAyJGAAEEgiFAcRyMdSSLaggwJgJVFBiaefVre+Mnv1ZTaGO8ubWhLg0BBEIooM//+KPfUq/zwujNs18TQgZSRgABBGouQHFc8yUgAARqJ8DMtRNoiXb/lmafW5wwt4sz6tIQQCDEAneWMkbnAxE013V+SD9pCCCAAALuClAcu+vNbAgg4K6AJ2cbzVz4v61N3T2rm8t8ndqTK0RQCNRGQN8i0XlB5wedJ2oTBbMigAAC4RWgOA7v2pM5AgjUQGBw+pUv7omf+CZNrY3w2uaKuhU0DkUAgaAI6Hxgf71a5wmdL4KSG3kggAACfhCgOPbDKhEjAggERuBAU+cfNtY3mdvFKXNz8Xpg8qpqIgyOQIgEbhUnrfODzhM6X4QodVJFAAEEai5AcVzzJSAABBAIi8DozPkPdsT6j2xsrZt0PhWWtMmzBAFegsDjAjo/6Dyh84XOG48/Rx8BBBBAoHoCFMfVs2VkBBBA4A2BodlX39adOP5deiCdT5rljUV1aQiERYA89yGg84P99WqdN3T+2MfhvBQBBBBAoEwBiuMy4TgMAQQQ2I9Ac13bx5vqo/V3l7JmduHafg7ltQgg4AsBZ4O8sThudL7QeUPnD2dHZzQEEEAAgd0EKI53U+ExBBBAwEGB0cyFX+qIHfoMDZnm69RioCGAQAkC9vlC5w+dR0o4pLovYXQEEEAg4AIUxwFfYNJDAIHaCozlz3V0xg7/R0WRzidNcT2vLg0BBBB4roDOF+Pb5w29UOcRnU/Up1VPgJERQCDcAhTH4V5/skcAgSoLNC42vxxtSDQ+XLllZubHqjwbwyOAQNAEMtvnDZ0/dB7R+SRo+ZGP6wJMiAACzxCgOH4GDk8hgAAClQiMZM79RFf0yN/WGOO5pH7QEEAAgX0L6FsnOkjnE51X1KchgMBeAjyOQPkCFMfl23EkAggg8EyB9kj/j+sFk/NDZn7tvro0BBBAYN8ChdX75nph0DrOPq9Yd7hBAIFwCpB11QQojqtGy8AIIBBmgWtzQxcSTS3R/Oo9M5kfDjMFuSOAgAMCU4URo/OJzis6vzgwJEMggAACnhWoVWAUx7WSZ14EEAiswFD27A92RY9+kRKcePTLdNSnIYAAApUI2OcTnV90nqlkLI5FAAEEEHizgIvF8Zsn5xEEEEAgiALtTX0/p7xmFi6bhyu31aUhgAACFQvofDI9P2qNY59nrDvcIIAAAgg4IkBx7Ajjo0H4gQACoRe4kk2eOtDU1rywljPpXMrwPwQQQMBJgYn8JaPzi84zOt84OTZjIYAAAmEXoDgO+ztgn/nzcgQQ2Fvg0uSr396bOPkP9Qr7t8uqT0MAAQScFLDPLzrf6Lzj5NiMhQACCIRZgOI4zKtP7rsJ8BgCZQu0x3rfp4NnF18395dvqEtDAAEEHBfQ+SW7cNUa1z7vWHe4QQABBBCoSIDiuCI+DkbAjwLEXA2BK7PJj7VEO9uW1ufN+MNkNaZgTAQQQOANAf21DZ1vdN7R+eeNJ+gggAACCJQtQHFcNh0HIoCAZwVcDmxw9vTX9MZPfq2mTedTZtNsqEtDAAEEqiag84zON5pA5x+dh9SnIYAAAgiUL0BxXL4dRyKAAAKWQEt994fUmStOmDtLM+pWvTEBAgggoPPNjcW0BWGfh6w73CCAAAIIlCVAcVwWGwchgAACOwKXZ18IC0+hAAAQAElEQVT7g7ZoT8/qxpIZfziw8yC3TggwBgIIlCCQziWNzj86D+l8VMIhvAQBBBBAYA8BiuM9YHgYAQQQeJ7A8OyZd/TEjn+zXqevN65vrapLQ6BEAV6GQOUCOu/o/KORdD7SeUl9GgIIIIDA/gUojvdvxhEIIICAJdBc3/6RhrpGc7s4bW4Wr1uPcYMAAo8J0HVFQOef28Upo/ORzkuuTMokCCCAQAAFKI4DuKikhAAC1Re4PPvab7ZH+45ubK2b8Rxfp66+ODMg4E0Br0SlPz3W+UjnJZ2fvBIXcSCAAAJ+EqA49tNqESsCCHhCYDD7ylu7oke+W8Gk80mzsllUl4YAAgjUTGB5Y9HofKQAdH7SeUp9BxpDIIAAAqERoDgOzVKTKAIIOCVwoL7j40310fp7y7NmduGaU8MyDgIIIFCRgM5Hd5eyRucnnacqGixUB5MsAgggsCNAcbzjwC0CCCBQksBo9sIvdsQOvVUvHs8l9YOGAAIIeEYgnU9Zseg8pfOVdYcbBBBAAIGSBCiOS2LiRQgggIAx58b+sqMzdvjdskjnk6a4nleXhgACCHhGQOclnZ8UkM5XOm+pT0Mg6ALkh4ATAhTHTigyBgIIhEKgo7Xv5Wh9ovHhyi0zMz8WipxJEgEE/Ceg85POUzpf6bzlvwyIGAEEdhHgIRcEKI5dQGYKBBDwv8BQ5txPdMeP/m1lkn70tUX1aQgggIAXBey/9qHzls5fXoyRmBBAAIEnBWp/j+K49mtABAgg4AOBzkj/jyvM64UhU1i9py4NAQQQ8KzA/Np9o/OVArTPX+rTEEAAAQT2Fqh6cbz31DyDAAII+EPg6uzghURTS1RF8VRh2B9BEyUCCIReQOcrnbd0/tJ5LPQgACCAAALPEaA4fg5QCU/zEgQQCLDAUPbsD/bEj32RUkzn+e3UcqAhgIB/BMZzA1awOo/pfGbd4QYBBBBAYFcBiuNdWXjwSQHuIRBegfamvp9T9tPzl83Dldvq0hBAAAHfCORW7xidvxSwfT5Tn4YAAggg8GYBiuM3m/BIGAXIGYFdBMayyZcONLU1L6zlzAS/hMvwPwQQ8KeAzl86j+l8pvOaP7MgagQQQKD6AhTH1TdmBgQ8IUAQ+xMYyp7+tr7EyS/XURN8nVoMNAQQ8LFA+tHXq3Ve0/nNx6kQOgIIIFA1AYrjqtEyMAIIuCzg6HRtTf3v04DZhdfNveUb6tIQQAAB3wrcX5kzs4uvW/Hb5zfrDjcIIIAAAm8IUBy/QUEHAQQQ2BEYmx3484NNHe3LGwse+zr1TnzcIoAAAuUIpHMpo/Oazm86z5UzBscggAACQRagOA7y6pIbAgjsW2Ake+ar++IvfJ0OHM8lzcbWuro0twSYBwEEqiag85nOa5pA57nB6Ve+Wn0aAggggMCOAMXxjgO3CCCAgCVwoKn7Q+rMFSfMnaUZdWkIOCrAYAjUUkDnNZ3fFENrrM8636lPQwABBBAwhuKYdwECCCDwSOBy9uKHW5u6etc2l016+0+NHz3MDwQQ2J8Ar/a4gM5vOs/pfKfznsfDJTwEEEDANQGKY9eomQgBBLwskEr/9Tt64ye+WTGm8ymztrmiLg0BBBDYRcDfD+n8Zn+9Wuc9nf/8nRHRI4AAAs4IUBw748goCCDgc4HW5kMfqa9rrLtdnDZzixM+z4bwEUAAgWcL3CxeNzrf6byn89+bXs0DCCCAQAgFKI5DuOikjAACTwqMZC/8Znu076h+WU2af9P4SRzuIYBAYAV0vtN5T+c/nQcDm+geifEwAggg8LQAxfHTItxHAIFQCbxy5WNv7Y4e/W4lnc7rnzlZVJeGAAIIBF5geWPR2F+v1nlQ58PAJx2uBMkWAQT2KUBxvE8wXo4AAsESONR64uORhlj9vaVZM7vwerCSIxsEEEDgOQI3Fq8Znf90HtT58Dkv52kEPCZAOAg4K0Bx7KwnoyGAgI8EhjPnfrEjduitCjnN16nFQEMAgRAK2Oc/nQ91XgwhASkj4F0BInNVgOLYVW4mQwABrwicmvqTtq7YkXcrHm0MF9fz6tIQQACB0Ano/DeeG7Dy1nlR50frDjcIIICACwJemoLi2EurQSwIIOCawKHIW16JNTQ3Pli+ZWbmx1ybl4kQQAABLwpkFq6Yhyu3jM6LOj96MUZiQgABBKotUKXiuNphMz4CCCBQvsDQ9Nn/3hU7/NkaYYKvU4uBhgACCJh0Lmkp6Pyo86R1hxsEEEAgRAIUx+UuNschgIBvBTrjh35cwU8Whkxh7b66NAQQQCD0AjofXt8+LwrCPk+qT0MAAQTCIkBxHJaVLiNPDkEgiALXbgydTzS2xAqr98xkYTiIKZITAgggULbA1PZ5UedHnSd1vix7IA5EAAEEfChAcezDRSNkxwQYKGQCI5lz/74rdvQdSlu/hEs/aQgggAACTwrY50edL3XefPJZ7iGAAALBFaA4Du7akhkCxhgQHhdoi/T8vO7PLIyZhyu31aUhgAACCDwloPPj9Pxl61H7vGnd4QYBBBAIuADFccAXmPQQCLxAiQlevXHpU81N7QcW1nJv/NKZEg/lZQgggEDoBCbyKaPzpc6bOn+GDoCEEUAglAIUx6FcdpJGIFwCqclT39YTO/6PlPWED387teKmIYAAAm4L2OdLnT91HnV7fuZDAAEE3BagOHZbnPkQQMB1gY744fdp0tnFa+be8g11ad4SIBoEEPCggM6X2YXXrcg6H51HrTvcIIAAAgEVoDgO6MKSFgII7AiMzQ78eUuks31pfcGM5wZ2HuQWAdcFmBABfwrol3Pp/Hlw+zyq86k/syBqBBBAoDQBiuPSnHgVAgj4UGBg+pWv7ou/8HUKXRu8za0NdWkIIFANAcYMpIDOmzp/KjmdT3VeVZ+GAAIIBFGA4jiIq0pOCCBgCXREez6kzs3ihLmzNKMuDQEEEChbIKwH6vw5t5i20rfPq9YdbhBAAIGACVAcB2xBSQcBBHYELmcufrgt0tO7urFsxnPJnQe5RQABBBB4lsCez6XzKaPzqc6rOr/u+UKeQAABBHwsQHHs48UjdAQQ2F0gOfXSF/UmTnyznk3nk2Ztc0VdGgIIIIBAmQI6j+p8qsN1ftV5Vn3/NSJGAAEE9hagON7bhmcQQMCnAm3R3o/U1zXW3V6aNjeL132aBWEjgAAC3hLQ+VRfsdb5VedZb0VHNG8I0EEAgbIFKI7LpuNABBDwosBo5uJvtEf7jm1srvN1ai8uEDEhgICvBa7lBozOrzrP6nzr62QI3rcCBI5AtQQojqsly7gIIOC6QDLzqbd0x49+jybW1/9WNhbVpSGAAAIIOCSg82q6kLJG0/lW513rDjcIIOCkAGPVSIDiuEbwTIsAAs4LtDb2fqKpPlp/f/mGmV285vwEjIgAAgggYGYXXjc6z+p8q/MuJAgggMD+Bbx5BMWxN9eFqBBAYJ8Cw9PnfqEj2v82HaY/NdZPGgIIIIBAdQTGcwPWwDrv6vxr3eEGAQQQ8LmAo8Wxzy0IHwEEfCqQvn+hpaf5yLsVvgrjhbWcujQEEEAAgSoJLK7njc63Gl7nX52H1achgAACfhagON7f6vFqBBDwoMDmcuJ0pL656eHKbTMzP+bBCAkJAQQQCJ6Azrc67+r8q/Nw8DIkIwQQCJsAxXHYVvy5+fICBPwlcGny1f/eFTv8OYp6Ip/UDxoCCCCAgEsC6Udfr9Z5WOdjl6ZlGgQQQKAqAhTHVWFlUE8LEFygBHoOHP1xJTRZGDL51Xvq0hBAAAEEXBIorN03Ov9qOvt8rD4NAQQQ8KMAxbEfV42YEXiOQFievjp76Xy84WCssKrN2XBY0iZPBBBAwFMCk4Vho/Owzsc6L3sqOIJBAAEE9iFAcbwPLF6KAAKeETCp6Vf/fU/8+DsUkf1LYdSnIYAAAgi4L2D/9mqdl3V+dj8CZkQAAQQqF6A4rtyQERBAoAYCXbH+n9e0M/OXzcOVW+oGrJEOAggg4B+B3Kp+IeJlK2D7/Gzd4QYBBBDwkQDFsY8Wi1ARQGBHYCyb+tSBpvYDi2s5k86ndh7k1n8CRIwAAoES0PlY52Wdn3WeDlRyJIMAAqEQoDgOxTKTJALBERicPvOtfYkT/0gZaSOmnzQEvCpAXAiETWA8t/OvBug8rfN12PInXwQQ8LcAxbG/14/oEQidQFu05/1KOrvwurm3PKsuDQEEaifAzAg8IXB/5YaZXbxmPWafr6073CCAAAI+EKA49sEiESICCOwIjGUG/qwl0tm+vL5g0vybxjso3CKAQJUFGH6/AvrlXMsbi0bna52393s8r0cAAQRqJUBxXCt55kUAgX0JpKZe/ae9zSf/uQ5K51Nmc2tDXRoCCCCAQKUCDh+v87MKZA2r87bO3+rTEEAAAa8LUBx7fYWIDwEELIH2WNdv15k6M7c4YW4vTVuPcYMAAggg4E2BO0sz5mZxYvusXWd0/q51lMyPAAIIlCJAcVyKEq9BAIGaCozdSP5+a6Snd21zxUwU+O3UNV0MJkcAAQRKFNC3fHTe1vlb5/ESD+Nl5QlwFAIIOCBAcewAIkMggED1BAavv/wF3dGj36oZ0vmkWd1YVpeGAAIIIOBxAZ2v7a9X6zyu87nHQyY8TwsQHALVF6A4rr4xMyCAQAUCB+Pdf9RQ11inr1LrK9UVDMWhCCCAAAIuC9wsXrf+KozO4zqfuzw90yHgLwGirbkAxXHNl4AAEEBgL4GRmQu/0R7tO6Zf7pLO83XqvZx4HAEEEPCygM7fOo/rfK7zupdjJTYEEKiugNdHpzj2+goRHwIhFTg7+om3dCeOfo/ST+eTRv98k/o0BBBAAAF/Cej8/cbXq7fP6zq/+ysDokUAgbAIOFAch4WKPBFAwE2Bno4jn4jUx+rvLc+a7MLrbk7NXAgggAACDgvMLl4zOp/rvK7zu8PDMxwCCCDgiADFcSmMvAYBBFwVGJ4+9wsdscNv06Rpvk4tBhoCCCDgewH7fK7zu87zvk+IBBBAIHACFMeBW9LyEuIoBLwicCH9iZbOxOF3Kx5tpBbXcurSEEAAAQR8LqDz+XguaWWh87zO99YdbhBAAAGPCFAce2QhCKPqAkzgE4H2xJHT8YYDTQ9XbpmZ+cs+iZowEUAAAQRKEcgsjBmd33We1/m+lGN4DQIIIOCWAMWxW9LMg0DVBfw/wXDm/H/rih3+HGWSzu/86YL6NAQQQACB4AjY53ed73XeD05mZIIAAn4XoDj2+woSPwIBEuiI9P2E0pksDJvC6n11n2zcQwABBBDwvYDO7zrPKxH7vK8+DQEEEKi1AMVxrVeA+RFAwBK4OnvpfKKpJZZfvWcmC0PWY2G8IWcEEEAgDAI6z6tI1nlf5/8w5EyOCCDgfQGKY++vEREiEHiB4emz398TP/4OJTrB16nFEORGbggggIAlYH+9Wud/XQesB7lBAAEEaihAcVxDfKZGAIEdgbZY9+rJAwAAEABJREFUz/9Ub2Zev6jltro0BHwsQOgIIFCKgH4xl35Bl15rXwfUpyGAAAK1EqA4rpU88yKAgCUwlh148UBTxwH9Ex/2nyJYT3CDAALeFSAyBBwS0D/tpPO/rgO6Hjg0LMMggAACZQlQHJfFxkEIIOCEwPDUuW/pS7zwFRornU/pBw0BBBDwhABBuCdgn/91PdB1wb2ZmQkBBBB4UoDi+EkP7iGAgIsCrbGu92u62cVr5t7yrLo0BBBAAAF3BDwzi87/ug4oIPu6oD4NAQQQcFuA4thtceZDAAFLYCw78KcHI50dy+sLZjw3YD3GDQIIIIBAOAV0HdD1QNcFXR+cUWAUBBBAYH8CFMf78+LVCCDggEBq6tV/2pd44Z0aSl+n29zaUJeGAAIIIBBSAV0HdD1Q+ro+6DqhPu05AjyNAAKOClAcO8rJYAggUIpAW7Tzt/W6m8Xr5vbStLo0BBBAAIGQC+h6oOuCGOzrhPq0cAuQPQJuClAcu6nNXAggYEZnLv5+W7S3d3Vjma9T835AAAEEEHhCQF+v1vVB1wldL554kjsIBFOArDwkQHHsocUgFASCLvDa9Ze/oLf5xLcqT319bm1zRV0aAggggAACloCuC7o+6I6uF7puqE9DAAE/C/gndopj/6wVkSLge4H2WNcfNdQ11t1ZmjE3ixO+z4cEEEAAAQScF9D1QdcJXS903XB+BkZEAAEEdhcouzjefTgeRQABBHYXGJ45/4GOWP+xjc11k84nd38RjyKAAAIIILAtoK9X63qh64auH9sP8f8IIIBA1QUojvcm5hkEEHBI4OL0Kyd7Esf+rYZTYby0vqAuDQEEEEAAgV0FljcW3/gPqbp+6Dqy6wt5EAEEEHBQgOLYQUz/DUXECLgj0NbU/peR+lj9veUbZnbxmjuTMgsCCCCAgK8FdL24v3LD6Pqh64ivkyF4BBDwhQDFsS+WiSDLFuDAmguMZM//fFfs8NsUyARfpxYDDQEEEECgRIHx3M5fw9F1RNeTEg/jZQgggEBZAhTHZbFxEALeEfByJGN3xg5sb2j+s2JMb29wFtZy6tIQQAABBBAoSWBx+7qRzqes1+p6ouuKdYcbBBBAoAoCFMdVQGVIBBDYEWhYXTsTrW9uyq3eNjMLYzsP7v+WIxBAAAEEQiwwM3/Z6Dqi64muKyGmIHUEEKiyAMVxlYEZHoGwCgzPnPmx7vjRz1H+ab5OLYZnNJ5CAAEEEHiWgH57tZ7XdUXXF/VpCCCAgNMCFMdOizIeAghYAh2xw/9DncnCsMmv3FOXFmYBckcAAQQqECis3je6nmgI+/qiPg0BBBBwUoDi2ElNxkIAAUvg6uzguURjS6ywps3MkPUYNwgEXYD8EECgugKThSGj64quL7rOVHc2RkcAgTAKUByHcdXJGYEqCgxef/n7e+LH/p6m4LdTS4GGQGAESASBmgukcwNWDLrO6Hpj3eEGAQQQcEiA4tghSIZBAIEdgY7mw/9TvZn5MfNg+Za6NAQQQMAnAoTpdYGHK7eNri+K077eqE9DAAEEnBCgOHZCkTEQQMASGMsOvHigqePA4nre8Eu4LBJuEEAAAW8JBCAaXV90ndH1RtedAKRECggg4BEBimOPLARhIOB3gYHrL39LX+KFr1Ae2rjoJw0BBBBAAIFqCNi/vVrXHV1/Hp+DPgIIIFCuAMVxuXIchwACTwh0Jw69Xw/MLrxu7i3NqktDAAEEEECgKgL3l28YXW80uH39UT8kjTQRQKBKAhTHVYJlWATCJDCWHfjTg5HOjuWNRZPOp8KUOrkigAACCNRIQNcbXXd0/dF1qEZhMG1VBBgUgdoIUBzXxp1ZEQiMQHLyla/qjZ98pxJK55NmY2tdXRoCCCCAAAJVFdD1RtcdTaLrkK5H6tMQ8IUAQXpSgOLYk8tCUAj4R6Aj3vM7dXV1Zm5xwtwuTvsncCJFAAEEEPC9gK47N4vXTV1dnWmPdf+O7xMiAQQCJODHVCiO/bhqxIyARwTGsq/9Xmukp29tc4WvU3tkTQgDAQQQCJuA/vRY16G2aG+frkthy598EUDAOYF9FsfOTcxICCDgb4HUzEuf3x0/9q+URTqXNGuby+rSEEAAAQQQcFVgdWP5jf9Aq+uSrk+uBsBkCCAQGAGK46eXkvsIIFCSQEtjzx831DXV3VmaMXPFiZKO4UUIIIAAAghUQ2BuMW10PdJ1SdenaszBmAggEHwBiuPgr/GbMuQBBCoVGM1c/PWOWP/xza2N7f9an6x0OI5HAAEEEECgYgF9vVrXJV2fdJ2qeEAGQACB0AlQHIduyUORMElWUeDS3KeOd8WPfK+m0EZkaX1BXRoCCCCAAAI1FdD1SNclBaHrlK5X6tMQQACBUgUojkuV4nUIeEqgdsE0b3V/MlIfq7+3fMNkF16vXSDMjAACCCCAwFMCui7p+qTrlK5XTz3NXQQQQOCZAhTHz+ThSQQQeFxgaOb8z3fFDv8NPTaRr/LXqTUJDQEEEEAAgX0K2NcnXa903drn4bwcAQRCLEBxHOLFJ3UE9iNwauwjB7rih/6zjpnIp8zCWk5dWgUCHIoAAggg4LyArk+6TmlkXbd0/VKfhgACCDxPgOL4eUI8jwAClkBfy1vPxBsOND1cuW2m5y9bj3GDwHMEeBoBBBCoiYCuU7pe6bql61dNgmBSBBDwnQDFse+WjIARcF9gcOrMj/Ukjn2OZrZ/2Yn6NAQQQAABBLwqYF+vdP3SdcyrcRIXAgh4R4Di2DtrQSQIeFagM37ofyi4qcKwKazeU5eGAAJhESBPBHwqoOuVrlsK376OqU9DAAEE9hKgON5LhscRQMASuJK9dK65qTWmTcb1wpD1GDcIIIBAkATIJbgCum7p+qXrmK5nwc2UzBBAwAkBimMnFBkDgYAKDGXOfF9v4vjfU3rpfEo/aAgggAAC/hMIdcT29UvXM13XQo1B8ggg8EwBiuNn8vAkAuEWaIv0/YIEZubHzMOVW+rSEEAAAQQQ8KDA3iHp+pVZuGK9wL6uWXe4QQABBJ4SoDh+CoS7CCCwIzCWSf31wab2g4trOTOeG9h5kFsEEEAAAQR8KHDt4WtmcT1vdF3T9c2HKRhD0AggUHUBiuOqEzMBAv4TGMqc+aa+5hP/WJHr62h1dXXq0hBAAAEEEPClQF1dnUnnk1bsur7pOmfd4cZTAgSDQK0FKI5rvQLMj4AHBVqbun9dYd1YvGbuLc+qS0MAAQQQQMDXAveWZo2ua0rCvs6pT0PARQGm8rgAxbHHF4jwEHBbYDQ78Cctka6O5Y3F7f/Kzi/hctuf+RBAAAEEqicwnksaXd90ndP1rnozMTICYRXwd94Ux/5eP6JHwFGBwRtnvvJQ4uS7NKi+fra+uaYuDQEEEEAAgUAIbGytb/+H352vV+t6p+teIBIjCQQQcESgpOLYkZkYBAEEPC/QUt/xu8bUmZvF6+Z2cdrwPwQQQAABBIImoOubrnNm+3q3c90z/A8BBBCwBCiOLQbDLQKhFxiZufB7bZHevrXNle3/qs7XqUP/hgAAAQQQCLCAvl6t652ue7r+BThVUkMAgX0IUBzvA8vfLyV6BPYWSM289Pl9zSf+lV6RziXN6saSujQEEEAAAQQCKbC2uWx0vVNyuv7pOqg+DQEEwi1AcRzu9Q9W9mRTtkBLY88fN9Q11d1ZmjFzxYmyx+FABBBAAAEE/CKg652ue7r+6Trol7iJEwEEqidAcVw9W0ZGwHGBagw4PH3+1zti/cd3fkkJX6euhjFjIoAAAgh4UyCdTxld/3Qd1PXQm1ESFQIIuCVAceyWNPMg4EGBS5OfOt6TOPa9Ci2dS5ml9Xl1a9mYGwEEEEAAAdcEdN3T9U8T6nqo66L6NAQQCKcAxXE4152sEbAEmqPdn4w0xOrvL98ws4uvW49xU20BxkcAAQQQ8JKArn+6Dup6qOuil2IjFgQQcFeA4thdb2ZDwDMCQzPnfq4rdvhvKKB0fufffFSfhkDFAgyAAAII+EzAvg7quqjro8/CJ1wEEHBIgOLYIUiGQcBPAsm5ZKIzduiHFLO+TrawllOXhgACJQrwMgQQCJaAroMT+Z3fu6Hro66TwcqQbBBAoBQBiuNSlHgNAgETOLDZeDbReLDp4cptM7NwOWDZkQ4CCDggwBAIhE5gev6yya3eMbo+6joZOgASRgABQ3HMmwCBkAmMZM/+1+740c9V2hN8nVoMNAQQCKUASSPwZgH769W6Tup6+eZX8AgCCARZgOI4yKtLbgjsItAW6f9JPTyZHzb51Xvq0hBAAAEEgihATvsWyK/cNVOFYes4+3pp3eEGAQRCIUBxHIplJkkEdgSuzl4629zYGp9fu28m54d2HuQWAQQQQAABnwpUI+zrhSGj66Sul7puVmMOxkQAAW8KUBx7c12ICgHHBYZmznxvT/z4F2vg9KNfOqI+DQEEEEAAAQSeFLCvk7pu6vr55LOu3mMyBBBwUYDi2EVspkKglgJt0d5f1Pwz82PmwfJNdWkIIIAAAgggsIuArpO6Xuop+/qpPq0aAoyJgHcEKI69sxZEgkDVBMYyA399sKnjYHE9b9L8Eq6qOTMwAggggEBwBHS91HVT109dR4OTGZm4LsCEvhGgOPbNUhEoAuUJpKZe+aa+5hf+sY5O83VqMdAQQAABBBAoScC+buo6qutpSQfxIgRCKBCUlCmOg7KS5IHAHgLt0d5f11OzC9fM3aWsujQEEEAAAQQQKEFA101dP/VS+3qqPg0BBIIp8IziOJgJkxUCYRIYzQ78SWu0u2N5Y5GvU4dp4ckVAQQQQMAxgXQ+aXQd1fVU11XHBmYgBBDwnEC4i2PPLQcBIeCcwMDky1/ZHz/xLo2YzqfMxta6ujQEEEAAAQQQ2IeArp+6juoQXVd1fVWfhgACwROgOA7emj6REXfCK9Ae6/7durp6c3PxurldnAovBJkjgAACCCBQoYCuo7qe6rqq62uFw3E4Agh4VIDi2KMLQ1glC/DCXQRGsxd/tz3a17e2ucLXqXfx4SEEEEAAAQT2K5DOJ42uq7q+6jq73+N5PQIIeF+A4tj7a0SEoRfYH8DA9Cuf1xM//m06Shfy1c1ldWkIIIAAAgggUIGArqcT+ZQ1gq6zut5ad7hBAIHACFAcB2YpSQSBHYHWSOdHG+ua6m4XZ8zc4sTOg16/JT4EEEAAAQR8IHBjMW3uLM0YXWd1vfVByISIAAL7EKA43gcWL0XA6wKXsxfe3xntP7FpNsxEYee/bns95rDER54IIIAAAsEQSG//6bGus7re6robjKzIAgEEJEBxLAUaAgEQeO3GK0c7Y0e/T6mkc0mztD6vLg0BtwSYBwEEEAiFgK6v6dzOf4Du3L7u6vobisRJEoEQCFAch2CRSTEcAq2m/a8i9bGG+8s3THbh9XAkTZYIuCrAZAgggMCOQHbhqtH1VtddXX93HuUWAQT8LkBx7PcVJOR5DKQAABAASURBVH4EtgVGM+d+tit2+DO3u/x2aiHQEECgPAGOQgCBkgXS+aT1Wl1/dR227nCDAAK+FqA49vXyETwCxnws+bFEe+zwD8tiIn/JLKzl1KUhgAACCOwiwEMIOCWg662uuxpP12Fdj9WnIYCAfwUojv27dkSOgCXwlt4jZ+MNB5oertw20/Oj1mPcIIAAAgiEVoDEXRTQdVfXX12HdT12cWqmQgCBKghQHFcBlSERcEtgZObsf+1NHPtczTfx6Otd6tMQQAABBBAIroC3MrOvv7oe67rsreiIBgEE9iNAcbwfLV6LgMcE2qL9P6mQpgojJr96T10aAggggAACCLgooOuvrsOa0r4uq19R42AEEKiJAMVxTdiZFIHKBa5kU2ebm1rjhdX75nphsPIBGQEBBBBAAAEEyhLQdVjXY12XdX0ua5CQHUS6CHhRgOLYi6tCTAg8RyA1deZ7exMnvlgvs39bpvo0BBBAAAEEEKiNgH091vVZ1+naRMGsHhIgFB8KUBz7cNEIGYHOeO8vSiEzP2YertxSl4YAAggggAACNRTQ9VjXZYVgX6fVpyEQXIHgZUZxHLw1JaOAC4xlBv7qYFPHwcW1vEnnUwHPlvQQQAABBBDwj4Cuy7o+6zqt67V/IidSBBCQwJuKYz1IQwABbwoMzr76jX3NL3ylokvnk2Zr+//UpyGAAAIIIIBA7QV0XZ4o7PyHa12vdd2ufVREgAACpQqEsTgu1YbXIeA5gbaGng8oqNmFa+be8qy6NAQQQAABBBDwkMDdpay5sThuRWRft6073CCAgOcFKI49v0TlBMgxQRQYy7z20ZZIV+fyxqKx/6t0EPMkJwQQQAABBPwuoG936Xqt67au337Ph/gRCIsAxXFYVjpoeYYsn+HZ01/Rkzj5L5R2Op8y65tr6tIQQAABBBBAwIMCuk7req3QdP3WdVx9GgIIeFuA4tjb60N0IRZ4PPUDDd2/V19Xb24VJ83t4tTjT9FHAAEEEEAAAQ8K6Hqt67au37qOezBEQkIAgacEKI6fAuEuAl4TuJy5+DttkZ7+9a1Vk84nvRZeJfFwLAIIIIAAAoEW0HV7bXPF6Dqu63mgkyU5BAIgQHEcgEUkheAKDEy/8nnd8WPfrgzHcwNmZWNJXZpvBAgUAQQQQCDMArpuq0CWga7nuq6rT0MAAW8KUBx7c12ICgFLoDXS+dHG+kjdnaWMmVucsB7jBgFPCRAMAggggMAzBXT91nVc1/P2SNdHn/linkQAgZoKUBzXlJ/JEdhbYGj63Ps7o/0ntswmX6fem4lnEKi6ABMggAAClQroT483tzZMe7TvhK7vlY7H8QggUB0BiuPquDIqAhUJvDbxytGexLHv0yD6OvXS+ry6NAQQQKAaAoyJAAJVFtB1XAWyptH1Xdd59WkIIOAtAYpjb60H0SBgCbTG2/8q2hBvuL88Z7ILr1uPcYMAAgggUK4AxyFQewFdz3Vd1/Vd1/naR0QECCDwtADF8dMi3EegxgKDM2d+tit2+DMVhv1fmdWnIYAAAgggsKcAT/hCwL6u6zqv670vgiZIBEIkQHEcosUmVe8LTE2dinXFjvywIk3nU2Zh7aG6NAQQQAABBEIvEAQAXdd1fVcuut7ruq8+DQEEvCFAceyNdSAKBCyB1ab2c4nGg025ldtmZv6y9Rg3CCCAAAIIIBAcAV3fdZ3X9V7X/ccyo4sAAjUWoDiu8QIwPQK2wODM2R/pih/9PN23/6uy+jQEEEAAAQQQCJbARCFlJaTrvq7/1p1Q3JAkAt4WoDj29voQXYgEOqP971G6k4Vhk1+9qy4NAQQQQAABBAIokFu5a6YKI1Zm9vXfusON/wXIwNcCFMe+Xj6CD4rA1dnBM81NrfHC6n0zWRgKSlrkgQACCCCAAAJ7CFwvDJr5tQdG13/tA/Z4GQ8j4DmBIAdEcRzk1SU3XwiMzJz9np74sb+vYCcefc1KfRoCCCCAAAIIBFsgnU9aCWofoP2AdYcbBBComcCj4rhm8zMxAqEXaIn2/JIQMvNj5sHyTXVpCCCAAAIIIBACAV33df1XqvZ+QH0aAgjURiA8xXFtfJkVgWcKXMmmPnmwqaOluF4w6fzOL+d45gE8iQACCCCAAAKBEtD1X/sA7Qe0LwhUciSDgM8EKI59tmDPCpfn/CWQnHz5G3sTJ75KUafzSbO1/X/q0xBAAAEEEEAgPAK6/msfoIy1L9D+QH0aAgi4L0Bx7L45M5YvEKgjO+N9H1BCswvXzN2lrLo0BBBAAAEEEAihgPYB2g8odXt/oD4NAQTcFaA4dteb2RCwBEYzr320JdLdubJRfOrr1NbT3CCAAAIIIIBAyATS+ZTRvkD7A+0TQpY+6SLgCQGKY08sA0GESeDS9Ze+oi9x8l8o53Q+aTa21tQNTyNTBBBAAAEEEHiTgPYD2hfoCe0TtF9Qn4YAAu4JUBy7Z81MCFgCLfHe36uvqzc3F6+bW8Up6zFugiVANggggAACCJQjoH2B9gfaJ2i/UM4YHIMAAuULUByXb8eRCOxbYDRz8Xfao339a5srfJ1633oc4CEBQkEAAQQQqJJAOp8y2idov6B9Q5WmYVgEENhFgOJ4FxQeQqAaAq+Nn/rcnvixb9fYuvCtbi6pS0MAAU8KEBQCCCBQGwHtD7RP0OzaN2j/oD4NAQSqL0BxXH1jZkDAEmhr7vyTxvpI3Z3ijJlbTFuPcYMAAgjUTICJEUDAswLaJ2i/oH2D9g+eDZTAEAiYAMVxwBaUdLwpMJK9+L86Y4dPbG5t8HVqby4RUSGAQAAFSAkBPwvoT4+1b9D+QfsIP+dC7Aj4RYDi2C8rRZy+FRjKnjvcHTv875SALnRLG/Pq0hBAAAEEEKhUgOMDLKD9wkQhZWWofYT2E9YdbhBAoGoCFMdVo2VgBHYE4vUH/jpSH2+4vzxnsgtXdx7kFgEEEEAAAQRKEAj3SzLzV432D9pHaD8Rbg2yR6D6AhTH1TdmhhALjGYuvrcrdvhviiCdT+oHDQEEEEAAAQQQ+LTAc3r2/kH7Ce0rnvNynkYAgQoEKI4rwONQBJ4lMLY1FmmP9/0XvWaicMksrD1Ul4YAAggggAACCJQsoP2D9hE6QPsK7S/U91MjVgT8IkBx7JeVIk7fCTTMrZ2P1x+I5FfvmOnCqO/iJ2AEEEAAAQQQ8IaA9hG5ldtG+wrtL7wRFVE8JkA3IAIUxwFZSNLwlsDg1Nkf6Y4d/TuKajzH16nlQEMAAQQQQACB8gXSefuXcx39O9pnlD8SRyJQjkA4jqE4Dsc6k6XLAp3x/vdoyqn5EZNfvasuDQEEEEAAAQQQKFtA+wntKzSAvc9Qn4YAAg4JbA9DcbyNwP8j4KTAWCZ5prmpNT6/9sBczw86OTRjIYAAAggggECIBbSvKKzeN9pnaL8RYgpSR6AqAkEvjquCxqAI7CUwMnP2e/qaT/59PZ/m69RioCGAAAIIIICAgwITj75erf2G9h0ODs1QCIRegOLY928BEvCSQEu055cUT2bhinmwclNdGgIIIIAAAggg4JiA9hfaZ2hAe9+hPg0BBCoXoDiu3JARqi3gk/EvZwY+ebCpo6W4XjDpPL+EyyfLRpgIIIAAAgj4TkD7jMW1vNG+Q/sP3yVAwAh4VIDi2KMLQ1j+Erg0c/ob+ptf+CpFrd9OvbW1pW7JjRcigAACCCCAAAKlCmifkX709WrtP7QPKfVYXocAAnsLUBzvbcMzCJQs0B7p+Q29+MbiuLm3nFWX9qQA9xBAAAEEEEDAQQHtN7Tv0JD2PkR9GgIIlC9AcVy+HUciYAlczrz2xy2R7s6VjSJfp7ZEwnpD3ggggAACCLgrkM4nzfL6otE+RPsRd2dnNgSCJ0BxHLw1JSMXBYZmz3x5b+LE12vK8dyAWd9cU5eGQDAFyAoBBBBAwFMC2ndMFFJWTNqPaF9i3eEGAQTKEqA4LouNgxDYEWhp6Pz9+roGc7M4aW4vTe88yC0CCPhWgMARQAABvwncKk6ZW9v7EO1HtC/xW/zEi4CXBCiOvbQaxOIrgZHMxd9ujfQcWt9aNfa/OeirBAgWAQTCKEDOCCAQQIF0PmW0H9G+RPuTAKZISgi4IkBx7AozkwRNIJW98Nm98WP/Wnnpt1Pr7xurT0MAAQQQqLUA8yMQPgHtQ7QfUeban2ifoj4NAQT2J0BxvD8vXo2AJdDScPBPG+sjdXeXMmZuMW09xg0CCCCAAAKuCDAJArsIaD+ifYn2J9qn7PISHkIAgecIUBw/B4inEXhaYDR7/n0d0b6TW2bT6GtMTz/PfQQQQAABBBCoTICjyxPQvkT7E+1TtF8pbxSOQiC8AhTH4V17Mi9DYOjaucNd0aPfr0P19aXiekFdGgIIIIAAAgggsB+BqrxW+xLtTzS49ivat6hPQwCB0gQojktz4lUIWALxAwf+OtIQb7i/PGeyC1etx7hBAAEEEEAAAQS8IqD9ifYp2q9o31K7uJgZAf8JUBz7b82IuEYCw9Nn39sVO/w3Nf1EPqkfNAQQQAABBBBAwHMC9j5F+5bB7f2L5wIMSkDkETgBiuPALSkJVUNgbGws0hE//F809kT+kplfe6guDQEEEEAAAQQQ8JyA9inaryiwru39i/Yx6tMQ2K9A2F5PcRy2FSffsgQaWtfOJxoPRnIrd8z0/GhZY3AQAggggAACCCDgloD2K9q3aP+ifYxb8zIPAj4TeCJciuMnOLiDwJsFBjNnfrg7fvTv6Jk0X6cWAw0BBBBAAAEEfCBg71u0j9F+xgchEyICNRUIZnFcU1ImD5pAR1P/TyunqcKwya/eVZeGAAIIIIAAAgh4XkD7Fu1fFKi9n1GfhgACuwtQHO/u4vlHCdAdgSuzqVcPRNri86sPzPXCkDuTMgsCCCCAAAIIIOCQgPYv2sdoP6N9jUPDMgwCgRSoD2RWJBUEgZrnMDh9+rt74ye+RIHYX0tSn4YAAggggAACCPhJYKKQssLVvkb7G+sONwgg8CYBiuM3kfAAAjsCbbH+X1Yvs3DFPFi5qa7DjeEQQAABBBBAAIHqC9xfnjPaz2gme3+jPg0BBJ4UoDh+0oN7CFgCY9nkX7Y0dbQU1wuGPzW2SMq74SgEEEAAAQQQ8ISA9jPa12h/o32OJ4IiCAQ8JkBx7LEFIZzaCwxNn/n6vsTJf6JI0vmU2draUpeGwK4CPIgAAggggIAfBLSf0b5GsWqfM7S931GfhgACnxagOP60BT0ELIGWaPdvqjNXTJu7Sxl1aQiEWYDcEUAAAQQCIqB9zY3FcSsbe79j3eEGAQQsAYpji4EbBHYErs4l/19rpKtrZaNoxnMDOw9yiwACARcgPQQQQCA8Aul80mifo/2O9j3hyZxMEXi+AMXx8414RUgEkhMvfnl39Pg3KF1dONY319SlIYAAAv4XIAMEEEDgkYD2N9rn6K72Pdr/qE9DAAFjKI55FyDwSKAtfuh/H8SIAAAQAElEQVT367Y/EreWpsyt4pThfwgggAAC/hEgUgQQKF1A+5ybxUlTt73v0f7H8D8EELAEKI4tBm7CLjCSufjb7bHeQ+ubq3ydOuxvBvJHAAEEvClAVAg4KqA/Pda+R/sf7YMcHZzBEPCpAMWxTxeOsJ0TuDD54mf3xI/9a42oC8XqxpK6NAQQQAABBBBwVYDJ3BTQfkf7Hs2pfZD2Q+rTEAizAMVxmFef3C2BjmjvnzbVR+ruLmfNjcW09Rg3CCCAAAIIIICA4wIeG1D7njtLGaN9kPZDHguPcBBwXYDi2HVyJvSSwMjM+fd1xg6d3NzaNOMP+e3UXlobYkEAAQQQQACB6gukc0mjfZD2Q9oXVTojxyPgZwGKYz+vHrFXJHBl+nR/V/zo92sQfa1oaWNeXRoCCCCAAAIIIBAaAe1/JgopK1/ti7Q/su5ws5cAjwdYgOI4wItLas8WaGxqezHaEG94sDJnsgtXn/1inkUAAQQQQAABBAIqkJm/Yu4v3zDaF2l/FNA0SatkgfC+kOI4vGsf6sxHMud/pjN2+O1CGH+Y1A8aAggggAACCCAQWoGJ/M6fHmt/pH1SaCFIPBwCe2RJcbwHDA8HV2Br61RjR7T/R5ThRP6SWVh/qC4NAQQQQAABBBAIrcD82kNzvTBo5a99kvZL1h1uEAiRQJCK4xAtG6lWInBtrv1CvPFgJL9610zPj1YyFMcigAACCCCAAAKBEZgqjJjcyh2jfZL2S4FJjEQQKFGA4rhEKG+8jCgqFRjNnP2h7tjRz9c44zl+O7UcaAgggAACCCCAgC2gX1KqvvZL2jepT0MgLAIUx2FZab/kWeU426L9P60ppudHjP7kWH0aAggggAACCCCAwI6A9kfaJ+mevW9Sn4ZAGAQojsOwyuRoCVzJXjqdaGxNLKw9NBP5nb9TYz3h8g3TIYAAAggggAACXhbQPkn7Je2btH/ycqzEhoCTAhTHTmoylmcFBqdPf3dv4vg/UIB8nVoKVW0MjgACCCCAAAI+F7D3S9o/aR/l83QIH4GSBCiOS2LiRX4XaIv2/bJyyCxcMQ9WbqpLQ6ACAQ5FAAEEEEAg2ALaL2nfpCztfZT6NASCLEBxHOTVJTdL4HLmtb9siXS2LK3Pm/Sjf8PPeoIbBBDYW4BnEEAAAQRCL6B9k/ZP2kdpPxV6EAACL0BxHPglDneCQ9Nnvr6/+S3/RAr6etDW1qa6NAQQQMBAgAACCCDwbAHtm7R/0qu0n9K+Sn0aAkEVoDgO6sqSlyXQEu36TXVuLI6bu8tZdWkIIIBAWATIEwEEEKhYQPsn7aM0kL2vUp+GQBAFKI6DuKrkZAlczg78v9ZId9fKRpGvU1si3CCAAAJBEyAfBBBwQ0Bfr9Z+Svsq7a/cmJM5EKiFAMVxLdSZs+oCI9nTX9YbP/4Nmmg8lzTrm6vq0hBAAAEEEPCXANEi4AEB7aPS+aQVifZX2mdZd7hBIGACFMcBW1DS2RFINHZ9uL6uwdwqTprbS1M7D3KLAAIIIIAAAp4TICB/CNwqTplb23sq7a+0z/JH1ESJwP4EKI7358WrfSAwmnntQ+2R3kPWf+UspHwQMSEigAACCCCAQIAFApOa/vRY+yvts7TfCkxiJILAIwGK40cQ/AiGwHDm7Gd1x498h7LR16lX1ovq0hBAAAEEEEAAAQQqFNC+SgWyhtF+S/su9Y3hFoFgCFAcB2MdyeKRQKKp9c+a6qN1d5YyZq6YfvQoPxBAAAEEEEAAAQScELixmLb+BRDtt7TvcmJMX4xBkKEQoDgOxTKHI8nR7IVf64j0v7BltsxEnq9Th2PVyRIBBBBAAAEE3BZI55Lbu60to32X9l9uz8981RFgVGMojnkXBEJgcmG0tzN6+AeUzHhuwBTXC+rSEEAAAQQQQAABBBwW0D5L+y0Nq/2X9mHq0xDwuMBzw6M4fi4RL/CDwHph66VoQ6LhwcqcyS5c9UPIxIgAAggggAACCPhWQPst7bu0/9I+zLeJEDgCjwn4vzh+LBm64RQYmj77M9v/1fLtyj6d4+vUcqAhgAACCCCAAALVFrD3XdqHaT9W7fkYH4FqC1AcV1vYgfEZYm+BU6dONXbGDv2IXnG9MGjm1x6oS0MAAQQQQAABBBCosoD2XRP5S9Ys2o9pX2bd4QYBnwpQHPt04QIWdtnp9L+1/UKiqSWSW71jpgojZY/DgQgggAACCCCAAAL7F5ieHzXah2k/pn3Z/kfgCAS8I0Bx7J21IJJ9CgxNv/pD3fGjn6/DJjz/dWpFSUMAAQQQQAABBIInYO/DtC/T/ix4GZJRWAQojsOy0gHMsyN26KeVlv1fLNWn1VCAqRFAAAEEEEAglAL6k2P7G3z2/iyUECTtewGKY98vYTgTuJJNnW5uaks8/nddDP9DoMoCDI8AAggggAACuwvYv/tF+zPt03Z/FY8i4G0BimNvrw/R7SJwafrV7+pNnPgHesr+LYnq0xBAoGIBBkAAAQQQQKBsAXtfpn2a9mtlD8SBCNRIgOK4RvBMW75AR6zvV3S0/e/rqU9DAAEEShPgVQgggAAC1RJ4sDJnMgtXrOHt/Zp1hxsEfCJAceyThSLMHYErs6lPHGzqaC2uF8x4PrnzILcIIIAAAp8WoIcAAgjUUCCdTxnt07Rf076thqEwNQL7FqA43jcZB9RKYDBz7l298RP/TPNPbJ94t7Y21aUhgAACCIRMgHQRQMC7AtqfaZ+mCLVv0/5NfRoCfhCgOPbDKhGjJdDS2PFBdW4sps2dpYy6NAQQQAABBIIoQE4I+FpA+7Qbi+NWDvb+zbrDDQIeF6A49vgCEd6OwNXZ5Efaot1dKxtFk+br1Dso3CKAAAIIIOBbAQIPukA6nzLat2n/pn1c0PMlv2AIUBwHYx0DncWlzNkv7Yod+0YlqRPt+uaqujQEEEAAAQQQQMC7AiGPTPs17dvEoH2c9nPq0xDwsgDFsZdXh9gsgZbG9g/X1zWY20tT5lZx0nqMGwQQQAABBBBAAIHaCjxvdu3b1LSP037uea/neQRqLUBxXOsVYP5nCoxmLnyoPdp7WP/1cTzHb6d+JhZPIoAAAggggAACHhPQnx5rH6f9nPZ1HgvveeHwfMgEKI5DtuB+Sndg4tRn9cSPf4di1olVf29FfRoCCCCAAAIIIICAPwS0f9M+TtFqX6f9nfo0rwgQx+MCFMePa9D3lEBrrOvPGusjdXeXs8b+jYeeCpBgEEAAAQQQQAABBJ4roH2cfoO19nXa3z33AF6AgJMC+xiL4ngfWLzUPYHR7IVf64wfekH/Vt54bsC9iZkJAQQQQAABBBBAwHGBdD5ptK/T/k77PMcnYEAEHBDwa3HsQOoM4VWB0dsXejujh39A8aXzKbO0Pq8uDQEEEEAAAQQQQMCnAtrPaV+n8LXP035PfRoCXhKgOPbSajwRS3jvRNZjL0UbEg0PVm6azMKV8EKQOQIIIIAAAgggECAB7eu0v9M+T/u9AKVGKgERoDgOyEL6Mo1dgh7JnvuprtjRt+spvk4tBRoCCCCAAAIIIBAcAXt/p/2e9n3ByYxMgiBAcRyEVQxIDltbW/XtkUM/qnQm8oNmYe2hur5uBI8AAggggAACCCDwaQHt764XBq0HtO/T/s+6ww0CHhCgOPbAIhDCjsC1uaGLicaDkfzqXTM9P7LzILdeFyA+BBBAAAEEEEBgXwJThRGTX7trtO/T/m9fB/NiBKooQHFcRVyGLl1gJHP+P3XHjv1dHZHOJfWDhoBHBAgDAQQQQAABBJwWSD/c2e9p/6d9oNPjMx4C5QhQHJejxjGOC7RFet+rQafnR01u9Y66NAQQcEuAeRBAAAEEEHBZQPs97fs0rb0PVJ+GQC0FKI5rqc/clsCV7KVXmptaEwvrD81E/pL1GDcIIICAkwKMhQACCCDgPQHt+7T/0z5Q+0HvRUhEYROgOA7binss36HM2e/sTRz/UoU1/ujrNerTEEAAAQT2JcCLEUAAAV8K2Ps/7Qe1L/RlEgQdGAGK48AspT8TaYv0/Koizy5cNQ9W5tSlIYAAAgggsIsADyGAQBAFtP/TPlC52ftC9WkI1EKA4rgW6sxpCYxlBz5xsKmjdWlj3qTzO7+UwXqCGwQQQAABBMIoQM4IhFRA+0DtB7Uv1P4wpAyk7QEBimMPLEIYQxjMnH5XX+KFf6bcxx8OmM2tTXVpCCCAAAIIIBBgAVJDYDcB7QO1H9Rz2h9qn6g+DQG3BSiO3RZnPkugpbHng+rcWEybu8tZdWkIIIAAAggggIDfBYi/TAHtB7Uv1OH2PlF9GgJuClAcu6nNXJbA5ezAR9qi3V2rG0t8ndoS4QYBBBBAAAEEEPCLQPXi1NertT/UPlH7xerNxMgI7C5Acby7C49WSeBS5pUv7Ykd+0YNP54bMOubq+rSEEAAAQQQQAABBEIuoH2h9odi0H5R+0b1XW9MGFoBiuPQLn1tEm9p7P5wQ32juVWcMreWpmoTBLMigAACCCCAAAIIeFJA+0PtE7Vf1L7Rk0EGIChS2F2A4nh3Fx6tgsBo5sJvtUd7D69vrvF16ir4MiQCCCCAAAIIIBAEAX29WvtF7Ru1fwxCTuTgukBZE1Icl8XGQfsVGJs5/fbu2LHv1HH6uszKRlFdGgIIIIAAAggggAACTwhon6gCWQ9q/6h9pPo0BKot4K/iuNoajF81gUik48+bGqJ1d5cyZq6Yrto8DIwAAggggAACCCDgf4Ebi+PWv2ii/aP2kf7PiAz8IEBx7LFVCmI4I5kLv9oR6X/L1taWSRdSQUyRnBBAAAEEEEAAAQQcFtj50+Mto32k9pMOD89wCLxJgOL4TSQ84KTAxK2zPd3xIz+gMSe2C+PiWkFdGgIIIIAAAggggAACzxQorhXMeC5pvUb7Se0rrTvcIFAlAYrjKsEy7I7A5ubBlyL18cYHKzfNzPzYzoOBvyVBBBBAAAEEEEAAAScEMgtXjPaR2k9qX+nEmIyBwF4CFMd7yfB4xQLD2fPv6Ywe/lsaaOdrMerRAiFAEggggAACCCCAgEsC9j5S+0rtL12almlCKEBxHMJFdyPl97znPfWdkf4f1VzXC0NmfvWBujQEfCNAoAgggAACCCDgDQHtIyfyg1Ywj/aX1DCWBjdOC/DGclqU8SyBb/m377oQbzwYza/eNVOFYesxbhBAwFMCBIMAAggggIBvBKbnR4z2ldpfXpsbuuCbwAnUVwL1voqWYH0hMDR15j91RY9+gYK1vwajPg0BBBBwV4DZEEAAAQSCJGDvK7XP1H4zSLmRizcEKI69sQ6BiqI91v9eJTQ9P2pyK3fUpSGAAAIIVEOAMRFAAIEQCWhfOVUYsTK295vWHW4QcEiA4tghSIbZEbiSvfTKgUhbYn7toZnIX9p5kFsEEEAAAQTKFOAwBBBA4HGB64VBo32m9pvadz7+HH0EKhWgOK5UkOPfEEhNvfqdvYnjvcTRoQAAEABJREFUX6oHJvI7/yad+jQEEEAAAQQQ2FOAJxBAYJ8C9j5T+07tP/d5OC9HYE8BiuM9aXhivwIdsd5f1THZhavm/vKcujQEEEAAAQQQCL0AAAg4K6B9Zmb+ijWovf+07nCDQIUCFMcVAnL4jsCV2eTHWyKdrcX1ghnP8afGOyrcIoAAAggggEAoBEjSdYF0PmW079T+U/tQ1wNgwkAKUBwHclndTWpw6vQ7e+Mnv1qz6kS1ZTbVpSGAAAIIIIAAAggERMBraWi/ObFdICsu7UO1H1WfhkAlAhTHlehxrCXQGuv5oDpzi2lzdymjLg0BBBBAAAEEEEAAgaoK3Nned97Y3n9qEns/qn6ZjcMQMBTHvAkqEhibTf5ha6S7e2WjaMb5JVwVWXIwAggggAACCCCAwP4E0tv7z9WNJaP9qPal+zs6bK8m3+cJUBw/T4jn9xRIzpz5kp7YsX+pF+hrLeubq+rSEEAAAQQQQAABBBBwRUD7TxXImkz7Uu1P1aeFVKDCtCmOKwQM8+FtTe1/UF/XYG4vTZubxckwU5A7AggggAACCCCAQI0EtA/VflT7Uu1PaxQG0wZAwA/FcQCYg5fCWHbgf7dH+46sb66Z8dxA8BIkIwQQQAABBBBAAAHfCGg/qn2p9qfap/omcAL1lADFsSeWw19BXEi/+Pau+JHvVNT6Gov+vrH6NAQQQAABBBBAAAEEaiGg/aj2pZpb+1TtV9WnIbAfAYrj/WjxWkugo7n3zxvrIvX3lrPmxuK49dhzb3gBAggggAACCCCAAAJVFNC+VPtT7VO1X63iVAwdUAGK44AubLXSGpm58Kud0UNv2draMuO5ZLWm8eW4BI0AAggggAACCCBQWwHtT7VP1X5V+9baRsPsfhOgOPbbitUw3rMTn+zpThz5AYWgr60U1wvq0sIjQKYIIIAAAggggICnBbQ/1T5VQWrfqv2r+jQEShGgOC5FiddYAl3x3pci9fHGBys3TWbhivUYNwgES4BsEEAAAQQQQMDvAtqnar+qfav2r37Ph/jdE6A4ds/a1zMNz5x/T1fs6N9SEmm+Ti0GGgL+FCBqBBBAAAEEQiBg71e1f9U+NgQpk6IDAhTHDiCGYYjOWP+PKs/r+UEzv/ZAXRoCCCDgSQGCQgABBBBAQPtV7VslYe9j1ach8CwBiuNn6fCcJfD67OBr8caD0fzqXTM1P2I9xg0CCCCAQM0EmBgBBBBAoAQB7Vu1f9U+VvvZEg7hJSEXoDgO+RvgeekPzp57d3f82Bfodfrtf/pJQwABBBBAoLoCjI4AAgg4I/DGL+fa3s9qX+vMqIwSVAGK46CurEN5dTX1vVdDTRdGTX71jro0BBBAAAEEEKhUgOMRQMAVgdzKHTM9P2rNZe9rrTvcILCLAMXxLig8tCNwJZt6OdHY2ryw9tBMFC7tPMgtAggggAACCCBQggAvQcArAhP5S2ZhPWe0r9X+1itxEYf3BCiOvbcmnohoePb8v+lNnPgyBWN/HUV9GgIIIIAAAggggIAlwI2PBNK5ASta7W+1z7XucIPAUwIUx0+BcHdHoLWp69fUyy5cNfeX59SlIYAAAggggAACCIRKIDjJaj+rfa0ysve56tMQeFyA4vhxDfqWwJXZ5F8cbOxoW9qYN+l8ynqMGwQQQAABBBBAAAEE/Cygfa32t9rnar9r5cINAo8JUBw/hkHXmIGp0+/sjZ/8Glnot1Nvbm2oS0MAAQQQQAABBBBAwNcC2tdqf6sktN/Vvlf9oDfyK12A4rh0q1C8sjPW80ElOreYNneXMurSEEAAAQQQQAABBBAIhID2t9rnKhl736s+zdcCjgVPcewYpf8HGp25+Ietke7u1c0lvk7t/+UkAwQQQAABBBBAAIFdBPT1au13te/V/neXl/BQSAW8WxyHdEFqlfaF66e+pDdx4l9qfn3dZG1zRV0aAggggAACCCCAAAKBEtA+V/tdJaX9r/bB6tMQoDiu4XvAS1N3xXv+oKG+0dwqTm23SS+FRiwIIIAAAggggAACCDgqcKs4ub3nnTLa/2of7OjgDOZbAYpj3y6dc4GPZs7/7/Zo35GNrTWTziedG9gYxkIAAQQQQAABBBBAwJMC2vdq/6t98PD2ftiTQRKUqwIUx65ye2+y5NSpz+yOH/9ORZbOp8zKRlFdWskCvBABBBBAAAEEEEDAjwLa977x9ert/bD2xX7Mg5idE6A4ds7SlyO1RLv+oqk+Wn93KWtmF675MgeCrrIAwyOAAAIIIIAAAgEVuLE4brQP1n5Y++KApklaJQpQHJcIFcSXDWXO/Upn9NBbtswWX6cO4gKTU8kCvBABBBBAAAEEwiswUUht74a3jPbF2h+HV4LMKY5D+h5IXjvV1RM7+oNKX1+nLq4X1KUhgEAwBcgKAQQQQAABBPYQWFzLm3Ru5/fuaH+sffIeL+XhgAtQHAd8gfdKr+Vg56loQ6LxwfJNk5kf2+tlPI4AAgj4RIAwEUAAAQQQKF8gs3DFPFi5abQ/1j65/JE40s8CFMd+Xr0yYx+eOfuTndHDn6XD9TUS/aQhgAACCHhcgPAQQAABBKoqMJFPWeNrn6z9snWHm1AJUByHarl3ku2IHf4x9SYLQ6awel9dGgIIIIAAAjUXIAAEEECglgLaF1/PD1oh2Ptl6w43oRGgOA7NUu8kem1u6GKi8WA0v3rXTBaGdx7kFgEEEEAAAQTcEGAOBBDwuMDU/IjRPln7Ze2bPR4u4TksQHHsMKiXhxvNnv0PXdGjX6gY9Uu49JOGAAIIIIAAAgg4J8BICPhfwN4na9+s/bP/MyKDUgUojkuVCsDrWiN9P6s0ZuYvm9zKbXVpCCCAAAIIIIAAAvsR4LWBF9A+ebowauVp75+tO9wEXoDiOPBLvJPglWzq5ebGtuaFtYfG/q9hO89wiwACCCCAAAIIIIDApwXoGTNRuGS0b9b+WftoTMIhQHEcgnUenHrl3/QmTnyZUk3nd/4NN/VpCCCAAAIIIIAAAgiEUKCklO19s/bR2k+XdBAv8rUAxbGvl6+04Nvi/b+mV2YXXjf3l+fUpSGAAAIIIIAAAggggMAzBLRv1v5ZL7H30+r7oxFlOQIUx+Wo+eiYK7PJv2hp6mxbWp8347kBH0VOqAgggAACCCCAAAII1FZA+2fto7Wf1r66ttEw+xMCVbhDcVwFVK8MmZp8+et64ye/RvHoayFbZlNdGgIIIIAAAggggAACCJQgoP2z9tF6qfbV2l+rTwumgNeK42Aq1yirtljvb2nqucUJc2cpoy4NAQQQQAABBBBAAAEE9iGgfbT20zrE3l+rTwueAMWx62vqzoRjs6/937ZoT/fKxhJfp3aHnFkQQAABBBBAAAEEAiqgPz3Wvlr7a+2zA5pm6NOiOA7gW2Dwxitf3B07/k1KTR/k9a1Vdd1rzIQAAggggAACCCCAQIAE1jZXzEQhZWWkfbb229YdbgIlQHEcqOXcSeag6frDhrpGc7s4ZW4VJ3ce5NZRAQZDAAEEEEAAAQQQCJfAzcXr5vbStNE+W/vtcGUfjmwpjgO2zpezFz/YHus7srG1Zsb5N40DtrqupsNkCCCAAAIIIIAAAk8J6LdXa5+t/bb23U89zV2fC1Ac+3wBHw//6t1X39YdP/ZdeiydT5mVjaK6NAQQ2FWABxFAAAEEEEAAgf0JaH+tfbaO0r5b+2/1acEQoDgOxjpaWTSutn+8sS5Sf2951swuXLMe4wYBBEIsQOoIIIAAAggg4LiA9tnab2vfrf234xMwYM0EKI5rRu/sxGOzr/1SR6z/M7bMltHXPZwdndEQQAABbwoQFQIIIIAAArUQ0H5b+27tv7UPr0UMzOm8AMWx86auj3jq2se6OqKH/qMm1tc8iusFdWkIIIAAAv4XIAMEEEAAAQ8KaL+tfbdC0z5c+3H1af4WoDj29/pZ0fc3HzsVqY83Ply5ZTLzY9Zj3CCAAAIIIOAPAaJEAAEE/Cmgfbf239qHaz/uzyyI+nEBiuPHNXzYH5x69Se740c+S6Hr6x36SUMAAQQQQAABDwkQCgIIBFbA3n9rP659eWATDUliFMc+X+iuxJEfUwrXC4Nmfu2BujQEEEAAAQQQQMBVASZDIKwC2n9rH6787X25+jR/ClAc+3PdrKhfnx28mGhsieZX75mpwoj1GDcIIIAAAggggAACjgswIAJ7Cmgfrv249uXan+/5Qp7wvADFseeXaPcAh2de/Q/d8WNfqGfTuQH9oCGAAAIIIIAAAgggUKYAh1UiYO/HtT/XPr2SsTi2dgIUx7Wzr2jm9uihn9UA0/OjJrd6R10aAggggAACCCCAAAII7CVQxce1H9e+XFPY+3T1af4SoDj213pZ0V7JXjrV3NTWvLCWMxP5S4b/IYAAAggggAACCCCAQG0FtC/X/lz7dO3XaxENc1YmQHFcmZ/rRw/NvPrtvYnj/1AT278dT30aAggggAACCCCAAAII1FYgnd/5647ar2vfXttoAjl7VZOiOK4qr/ODt0X73qdRswtXzYOVOXVpCCCAAAIIIIAAAggg4AGB+8tzJrvwuhWJvW+37nDjCwFvFMe+oKp9kFdmkx872NTRtrQ+b9L5VO0DIgIEEEAAAQQQQAABBBB4QiCdT5rljQWjfbv27088yR1PC1Acu7Q8lU4zOHv6a3rjJ79W40wUUmZza0NdGgIIIIAAAggggAACCHhIQPt0+68/av+ufbyHwiOUZwhQHD8Dx0tPtTb2fEjxzC1OmNvFGXW91ogHAQQQQAABBBBAAAEEtgXuLGWM9u3bXWPv49WneVuA4tjb62NFd3l24A9am7p7VjeXjb6mYT3ITQ0EmBIBBBBAAAEEEEAAgdIEtG/X/l37eO3nSzuKV9VSgOK4lvolzP3axKe+uCd27Jv1Un3A1jZX1KUhUB0BRkUAAQQQQAABBBBwRED7dvvr1drPa1/vyMAMUjUBiuOq0TozcHu89w8b6hrN7eKUubl43ZlBGQWBEAuQOgIIIIAAAggg4JbAreKktY/Xfl77erfmZZ7yBCiOy3Nz5ajRmfMf7Ij1H9nYWjdpfju1K+ZMgkAABEgBAQQQQAABBDwkoH289vPa12t/76HQCOUpAYrjp0C8cvfi9Rff1p04/l2KJ239OvhFdWkIIIAAAgYCBBBAAAEE/COwvLFo7K9Xa3+vfb5/og9XpBTHHl3vjljvx5vqo/V3l7JmduGaR6MkLAQQQACBqggwKAIIIIBAoARuLI4b7eu1v9c+P1DJBSgZimMPLuZo5sIvdcQOfYZCS/N1ajHQEEAAAQQCJkA6CCCAQNgE7H299vna74ctfz/kS3HssVU6N/aXHZ2xw/9RYaXzSVNcz6tLQwABBBBAAAF/CRAtAggg8ISA9vX216u139e+/4kXcKfmAhTHNV+CJwPobO9/OdqQaHywfNPMzI89+ST3EEAAAQQQQAABzwgQCAII7FcgsxrT0TAAABAASURBVHDFaJ+v/b72/fs9ntdXV4DiuLq++xp9KHPuJ7qiR/62DpoopPSDhgACCCCAAAIIIFArAeZFoAoC9j5f+37t/6swBUOWKUBxXCZcNQ7rjPT/uMa9XhgyhdX76tIQQAABBBBAAAEEEKiaAAO7L6B9/uT8kDWxvf+37nBTcwGK45ovwU4A1+aGLiSaWqL5lbtmqjC88yC3CCCAAAIIIIAAAgggUImAJ4+dzA+b/Oo9o/2/6gBPBhnCoCiOPbDoQ9mzP9gVPfpFCsX+moX6NAQQQAABBBBAAAEEEAimwEQ+aSWmOkD1gHWnrBsOckqA4tgpyQrGaW/q+zkdPrNw2Txcua0uDQEEEEAAAQQQQAABBAIsoH2/9v9K0a4H1KftIuDSQxTHLkHvNc3VudRLB5ramhfWciad45dwGf6HAAIIIIAAAggggEBIBLT/Vx2gemBsNvlSSNL2bJq1LI49i+JWYJcmX/32nuiJL9d86Udfq1CfhgACCCCAAAIIIIAAAuEQsOuAvvjJL1d9EI6svZklxXFV1+XZg7fHet+nV8wuvm7uL99Ql4YAAggggAACCCCAAAIhElAdoHpAKbcnduoD9WnuC1Acu29uzXg5+9rHWqKdbUvr82b84c5fxree8NsN8SKAAAIIIIAAAggggEBFAqoHVBe0NHW2qU6oaDAOLluA4rhsuvIPHJw+/TX9ibd8rUZI51Nm02yoS/OoAGEhgAACCCCAAAIIIFBNAdUDqgs0h+oE1Qvq09wVoDh219uarSXS/SF15ooT5s7SjLo0BGopwNwIIIAAAggggAACNRZQXaD6QGHY9YL6NPcEKI7ds7ZmGs1c+IO2aE/P6saSGX84YD3GDQIIVFuA8RFAAAEEEEAAAe8LqD5QnaB6QXWD9yMOVoQUxy6u5/DsmXf0Jk5+s6bU1ybWt1bVpSGAAAKVCzACAggggAACCPheQPWB6gQlorpB9YP6NHcEKI7dcbZmaa5v/0hDXaO5XZw2N4vXrce4QQABBBAoTYBXIYAAAgggEAYB1QmqF1Q3qH4IQ85eyZHi2KWVGMle+M32aN/R9c01k+bfNHZJnWkQQAABXwkQLAIIIIAAApaA6gXVDaofVEdYD3JTdQGK46oTGzOYfeWtPbFj362pJgops7yxqC4NAQQQQACBkAmQLgIIIIBAKQKqF1Q36LWqI1RPqE+rrgDFcXV9rdEP1Hd8vKk+Wn9vedbMLlyzHuMGAQQQQAABBAIoQEoIIICAQwKqG1Q/qI5QPeHQsAzzDAGK42fgOPHUcObcL3bEDr1VY43nkvpBQwABBBBAAAEEfCtA4Agg4J6AXT+onlBd4d7M4ZyJ4riK6z71cLCtO3703ZpCf2+guJ5Xl4YAAggggAACCCDgXQEiQ8AzAqofVEcoINUVqi/Up1VHgOK4Oq7WqGvFhlei9YnGhyu3zMz8mPUYNwgggAACCCCAAAII1FaA2f0koDpC9YTqCtUXfordb7FSHFdpxS5NnvmJztjhz9bw9tch1KchgAACCCCAAAIIIIBAlQUCNrxdT6i+UJ0RsPQ8kw7FcZWWoufAkf+moa8Xhsz82n11aQgggAACCCCAAAIIIIDAvgVUT6iu0IF2naE+zVkBimNnPa3Rrs4OXog3HIwVVu+ZqcKw9Rg3CCCAAAIIIIAAAggggEC5AqorVF+ozlC9Ue44PjrO9VApjh0mvzRz+gd74se+SMOO5wb0g4YAAggggAACCCCAAAIIVCxg1xeqN1R3VDwgAzwh4H5x/MT0wbvTGT38c8pqev6yya3eUZeGAAIIIIAAAggggAACCFQsoPpCdYYGsusO9WnOCFAcO+NojTKWTb50oKmteWEtZybyKesxbhBAAAEEEEAAAQQQQAABpwRUZ6jeUN2h+sOpcRnHGIpjh94FqZlT39aXOPnlGm4in9SPIDdyQwABBBBAAAEEEEAAgRoJpB/99U3VH6pDahRG4KalOHZoSTujR96nobILr5t7yzfUpflagOARQAABBBBAAAEEEPCmwP2VOaO6Q9HZdYj6tMoEKI4r87OOHpsd+PODTR3tS+sLfJ3aEuHGFwIEiQACCCCAAAIIIOBbgYl8yqj+UB2iesS3iXgocIrjChdjcPqVr+6Lv/B1GmaikDIbW+vq0hBAwAMChIAAAggggAACCARVQHVH+tFf51Q9orokqLm6lRfFcYXSrbG+D2mIueKEuV2cVpeGAAIIuCXAPAgggAACCCAQYoE7SzNGdYgI7LpEfVp5AhTH5blZR13OXPxwa1NX79rmsknn+CVcFgo3CCCAgKMCDIYAAggggAACzxJQHaJ6RHWJ6pNnvZbnni1Acfxsnz2fHZ566Yt6Eye+WS9I51NmbXNFXRoCCCCAAAL7E+DVCCCAAAIIVCCgOmT80R/UqT5RnVLBcKE+lOK4zOVvjvZ+pL6usU5fpZ5bnChzFA5DAAEEEEAg+AJkiAACCCBQXYGbxevWX/FUfaI6pbqzBXd0iuMy1nYke+E326N9xx7/S/BlDMMhCCCAAAIIIBAMAbJAAAEEai6QzietXw6sOkX1Ss0D8mEAFMf7XLRXrnzsrT2xY9+tw9L5lFneWFSXhgACCCCAAAIIBFiA1BBAwOsCqktUnyhO1SuqW9SnlS5AcVy6lfXK/pZjH2+qj9bfW5o1swuvW49xgwACCCCAAAIIIOBzAcJHIAACqk9Up6heUd0SgJRcTYHieB/cw5lzv9gZP/JWHZLO89up5UBDAAEEEEAAAQQQ8IcAUYZDwK5TVLeofglH1s5kSXFcouOpwT9p64odebderjfc4npeXRoCCCCAAAIIIIAAAgh4Q4AotgVUp6he2e4a1S+qY9SnPV+A4vj5RtYr+rtfeCXW0Nz4YPmWmZkfsx7jBgEEEEAAAQQQQAABBBBwT6C0mVSvqG5R/aI6prSjeBXFcQnvgaHps/+9O37ks/XSCb5OLQYaAggggAACCCCAAAIIeFjArltUx6ie8XCoT4ZWw3sUxyXgd8YP/bheNlkYMoW1++rSEEAAAQQQQAABBBBAAAHPCqhuUf2iAO16Rn3a3gJuFcd7R+DxZ67OXjqfaGyJ5VfumcnCsMejJTwEEEAAAQQQQAABBBBAYEdA9YvqGNUzqmt2HuV2LwGK471kth8fyZz79z3x4+/Y7pqJwvN+O7VeRUMAAQQQQAABBBBAAAEEvCNg1zGqa1TfeCcy70VCcfyMNWmL9Py8np5ZGDMPV26rG+5G9ggggAACCCCAAAIIIOArAdUxqmcUtF3fqE97swDF8ZtNrEfGZlOfam5qP7CwljPpHH9qbKGE4IYUEUAAAQQQQAABBBAImoDqGdU1qm9U5wQtP6fyoTjeRXIke+5b++In/pGesn/Lm/o0BAIgQAoIIIAAAggggAACIRSw6xrVOap3Qkjw3JQpjnchOtjY9X49PLt4zdxbvqEuDQEEfCNAoAgggAACCCCAAAJPC6iuUX2jx+16R33apwUojj9tYfXGZgf+rCXS2b60vmDGcwPWY9wggAACnhIgGAQQQAABBBBAoAwB1Teqc1TvqO4pY4hAH0Jx/NjyDlx/5av7Ei/8cz2UzifN5taGujQEEEAAAZcFmA4BBBBAAAEEnBdQfaM6RyOr7lH9oz5tR4DieMfBuu1I9HzIbBlzszhh7izNWI9xgwACCCCAQBUEGBIBBBBAAIGaCKjOUb2juseqf2oShTcnpTh+tC4j0xc+3Bbp6V3bXDHj/HbqRyr8QAABBBBAoFwBjkMAAQQQ8KqA6p3VjWWj+kd1kFfjdDsuiuNt8eTUS1/Uf+DkN293twvjAaMCWX0aAggggAACCCCwpwBPIIAAAj4VUL1jf71adZDqIZ+m4mjYFMfbnG3R3o/U1zXW3V6aNjeL17cf4f8RQAABBBBAAAEEEEAAgeAKqO5R/aM6SPVQcDMtPbPQF8cjMxd+oz3ad0x/OV1fLyidjlcigAACCCCAAAII+FyA8BEItUA6lzQbm+tG9ZDqolBjbCcf6uI4mfnUW3oSx75n28H6OvXKxqK6NAQQQAABBBBAAAEEAiJAGgjsLbC8Xf/YX69WXaT6aO9XB/+ZUBfHrY3dn2iqj9bfW541s4vXgr/aZIgAAggggAACCCCAQNAEyKciAdVBqodUF6k+qmgwnx8c2uJ4ePrcL3RED79N66evE+gnDQEEEEAAAQQQQAABBBDwmkC147HrIdVHqpOqPZ9Xxw9lcZy+f6Glp/nIu7Uo+hrB4npeXRoCCCCAAAIIIIAAAgggEDoB1UOqi5S46iTVS+q72DwxVSiL483lxOlIfXPTw5XbZmZ+zBMLQRAIIIAAAggggAACCCCAQK0EVBepPlKdpHqpVnHUct7qFse1zGyPuYdnz/+3rtjhz9HT6dyAftAQQAABBBBAAAEEEEAAgdAL2PWR6iXVTWEDCV1x3NHY9xNa5MnCkCms3Ve3osbBCCCAAAIIIIAAAggggEAQBFQfqU5SLnbdpH5YWqiK46uzl84nmlpihdX7ZrIwHJY1rjRPjkcAAQQQQAABBBBAAIGQCKhOUr2kukn1U0jSttIMTXGcmn713/fEj79DWdt/2Vx9GgLGYIAAAggggAACCCCAAAK2wPijv36q+kl1lP140H+GpjjujPb9vBZzZv6yebhyS10aAuERIFMEEEAAAQQQQAABBEoUyK3qFxdftl5t11HWnYDfhKI4HssmP3Uw0nFgcS1n0vlUwJeU9BAIpwBZI4AAAggggAACCDgnoLpJ9ZPqKNVTzo3s3ZECXxwPTp/51r7EyX+kJdAC6ycNAQQQ8KEAISOAAAIIIIAAAq4KjOeS1nyqp1RXWXcCfBP44rg10vV+rV924XVzb3lWXRoCCCCAgCcFCAoBBBBAAAEEvCRwf+WGUR2lmOy6Sv2gtkAXx2OZgT9rjXa3L68vmHR+5796BHUhyQsBBBBAwAcChIgAAggggIDPBFRHqZ5SXXV5u77yWfj7CjewxXFq6tV/2tt88p9LI51Pmc2tDXVpCCCAAAIIIFBFAYZGAAEEEAiWgOqodGHn9zb1bddXqrOCleGnswlscdwW7fztOlNn5hYnzO2l6U9nTA8BBBBAAAEEEChfgCMRQACB0AncLk5bdZXqK9VZQQUIZHE8duO132+L9vaubiybiUf/lSOoC0heCCCAAAIIIICAswKMhgACCLxZQHWV6ivVWaq33vwK/z8SuOJ48PrLX9AdPf6tWhp7AdWnIYAAAggggAACCCBgCXCDAAL7FlBhrPpKB6reUt2lfpBa4IrjA7GuP2qoa6zTV6n1leogLRa5IIAAAggggAACCCBQigCvQaAaAqqvVGep3lLdVY05ajlmoIrj0dmLH+iI9R+z/tJ4fucvjdcSl7kRQAABBBBAAAEEEECgKgIMWiMB+5cdq+5S/VWjMKoybWCK47Ojn3hLV/TIv5VSOp80+nXj6tMQQAABBBB5cvT9AAAQAElEQVRAAAEEEEAAAf8JeDNi1VmqtxSd6i/VYeoHoQWmOO7qOPKJSH2s/t7yrMkuvB6EtSEHBBBAAAEEEEAAAQQQQMBzAqq3VHep/lIdVnaAHjswEMXx8PS5X+iKHX6bbNN8nVoMNAQQQAABBBBAAAEEEECgagJ23aU6TPVY1SZyceBqFMcuhm/MJ9KfaOlMHH63JtUCLa7l1KUhgAACCCCAAAIIIIAAAghUSUB1l+ovDa96THWZ+n5uvi+OX4gfOh1vOND0cOWWmZm/7NJaMA0CCCCAAAIIIIAAAgggEG4B1V+qw1SPqS7zu4avi+PhzJn/1h0/+jlahHQ+qR80pwQYBwEEEEAAAQQQQAABBBB4joBdh6kuU332nJd7+mlfF8cdkcM/Id3JwrAprN5Xl4ZAyQK8EAEEEEAAAQQQQAABBCoTUB2mekyj2PWZ+n5svi2Or2RT5xNNLbH86j0zWRjyoz0xI1BtAcZHAAEEEEAAAQQQQKDqAqrHVJepPlOdVvUJqzSBL4vj4elXv783ceIdMpng69RioCEQUgHSRgABBBBAAAEEEPCCwMSjfzVIdZrqNS/EtN8YfFkct8X6/qcSnZkfMw9XbqtLQwABBIIpQFYIIIAAAggggIAPBB6u3DKZhTErUrtes+746MZ3xfFYduDFA00dBxbX88b+y98+8iZUBBBAAIGnBLiLAAIIIIAAAsEQGM8lzcJazqheU93mt6x8VRwPT736LX2JF75CyOlteP2kIYAAAggg4HEBwkMAAQQQQCA0AvbXq1W3qX7zU+K+Ko5bY73vF+7s4jVzb3lWXRoCCCCAAAII1FyAABBAAAEEENgRUJ2mek337PpNfT803xTH238s/6cHI50dKxuLZjw34AdbYkQAAQQQQACBoAiQBwIIIIBAyQKq15bXF4zqN9VxJR9Y4xf6ojgenTv7Vb3xk++Ulb7Hvrm1oS4NAQQQQAABBBBAwCEBhkEAAQScElC9lrZ/e/V2Had6zqmxqzmOL4rj5rqO36mrqzM3i9fN7aXpanowNgIIIIAAAggggEAwBcgKAQRcFFDdpvqtrq7OqJ5zceqyp/J8cTw6c/H3WyM9fWubK3yduuxl5kAEEEAAAQQQQACB4AuQIQLeEtDXq1XHqZ5TXeet6N4cjaeL49euv/gFPYnj36qw9XVqwapPQwABBBBAAAEEEEAAgRAKkLKvBFS/qY5T0KrrVN+p79Xm6eK4Pdb3R431TXV3lmbMzeKEVw2JCwEEEEAAAQQQQAABBBBwRCBog6iOUz2nuk71nZfz82xxPDxz/gMdsf5j+svc+uN4LyMSGwIIIIAAAggggAACCCCAwO4CqudU16m+G545/4HdX1X7Rz1ZHF+c/uTJ7vjRfyseQS5vLKpLQwABBBBAAAEEEEAAAQQQ8JmA6jnVdQpbdZ7qPfW91pwrjh3MrK2p/y+jDfH6e8s3zOziNQdHZigEEEAAAQQQQAABBBBAAAG3BVTXqb5Tnad6z+35S5nPc8XxyMz5n++KHX6bgp/IJ/XDM41AEEAAAQQQQAABBBBAAAEEyhNIP6rvVO+p7itvlOod5anieOzOqQMd8UP/Wemmc0mzsJZTl+aeADMhgAACCCCAAAIIIIAAAlURWNyu79L5lDW26j7Vf9Ydj9x4qjhuWG0/E2840PRw5baZWRjzCBFhBEuAbBBAAAEEEEAAAQQQQKBWAjPzl43qPdV9qv9qFcdu83qmOB6eOfNj3fGjn6MgJwp8nVoONATKEuAgBBBAAAEEEEAAAQQ8LJDOD1jRqf5THWjd8cCNZ4rj9uih/yGPycKwya/cU5eGAAII7CrAgwgggAACCCCAAAL+FSis3jeq+5SBXQeqX+vmieL46uzgueam1lhhTUhDtTZhfgQQQKDWAsyPAAIIIIAAAggEWmCyMGRU/6kOVD3ohWRrXhwPzZ75vp74sb8nDH47tRRoCCCAQBgEyBEBBBBAAAEEwi5g13+qB1UX1tqj5sVxW2PfLwhhZn7MPFi+pS4NAQQQQAAB/wuQAQIIIIAAAgg8U0D1n+pAvciuC9WvVatpcTyWHXjxYFP7wcX1vEk/+jevagXBvAgggAACCCCwPwFejQACCCCAQKUCqgNVD6ouVH1Y6XiVHF+z4njg+svf0pd44SsUvED0k4YAAggggAACCHhIgFAQQAABBFwQsOtB1YeqE12YctcpalYcd8X73q+IZhdeN/eWZtWlIYAAAggggAACCLgqwGQIIIBA7QVUD6ouVCR2nai+260mxfFYZuBPW6LdHcsbiyadT7mdM/MhgAACCCCAAAIIhEWAPBFAwBcCqgtVH6pOVL1Yi6BdL46Tk698VW/i5DuVbDqfNBtb6+rSEEAAAQQQQAABBBBAoAwBDkEgCAKqC1UfKhfVi6ob1XezuV4ct8e6f6eurs7MLU6Y28VpN3NlLgQQQAABBBBAAAEEEPCfABGHRED1oerEuro6o7rR7bRdLY7Hsq/9Xlu0t29tc8VMFPg6tduLzXwIIIAAAggggAACCCDgRQFisgVUJ6peVN2o+tF+3I2frhXHqZmXPr87fuxfKal0PmVWN5bVpSGAAAIIIIAAAggggAACCARdoMT8VCeqXtTLVT+qjlTfjeZacdzS2PPHDXVNdTt/VJ52IzfmQAABBBBAAAEEEEAAAQQQ8JnA3GLa3FmaMaofVUe6FX6lxXFJcY5mLv56R6z/uP6Stf6YvKSDeBECCCCAAAIIIIAAAggggEAoBdKPfnmz6kjVk24gVL04vjT5qeNd8SPfq2Qm8imztL6gro8aoSKAAAIIIIAAAggggAACCLgpoLpR9aPmVD2pulL9araqF8fN0e5PRupj9feWb5jswuvVzIWxyxXgOAQQQAABBBBAAAEEEEDAYwKqH1VHqp5UXVnt8KpaHI9kL/xcV+zw31ASE9t/LK6fNARqIcCcCCCAAAIIIIAAAggg4D8Bu45UXan6spoZVK04PjX2kQMd0f4fUvAT+ZRZWMupS0MAgeoIMCoCCCCAAAIIIIAAAoETUB2pelKJqb5Unal+NVrViuO+lreeiTccaHq4cttMz1+uRuyMiQACoRIgWQQQQAABBBBAAIEwCqieVF2p+lJ1ZrUMqlIcD06d+bGexLHPUdD6LWP6SUMAAQQQeI4ATyOAAAIIIIAAAgjsKmDXlaozVW/u+qIKH6xKcdwZP/Q/FNdUYdgUVu+pS0MAAQQQQMBAgAACCCCAAAIIlCOgulL1pY616031nWyOF8dXsqlzzU2tsfm1++Z6YcjJWBkLAQQQQAABrwsQHwIIIIAAAghUSUD1pYpk1ZuqO52extHieChz5vt6Eyf+noIczyX1g4YAAggggAACgRIgGQQQQAABBGonkM6nrMlVd6r+tO44dONocdwW6fsFxTUzP2YertxSl4YAAggggAACCPhLgGgRQAABBDwroDpT9aYCtOtP9Z1ojhXHY5mBvz7Y1H6wuJ436Tx/auzE4jAGAggggAACCCBQDQHGRAABBPwsoHpTdafqT9WhTuXiSHG8/cfZ39TX/MI/VlDjFMZioCGAAAIIIIAAAgjUToCZEUAg4AJ23ak6VPWoE+k6Uhy3NnX/uoK5sXjN3FuaVZeGAAIIIIAAAggggAACVRNgYATCLaC6U/WnFOx6VP1KWsXF8Wh24E9aIl0dyxuLhl/CVclScCwCCCCAAAIIIIAAAgi8IUAHgecIqP5c2Swa1aOqS5/z8uc+XVFxPHjjzFf2x0+8S7Poe98bW+vq0hBAAAEEEEAAAQQQQAABBJ4jwNOVCaj+HM8NWIOoLlV9at0p86ai4rilvuN36+rqzc3idXO7OF1mCByGAAIIIIAAAggggAACCCAQQIGqp6Q6VPWo6lLVp5VMWHZxPJq9+Lttkd6+9a1Vvk5dyQpwLAIIIIAAAggggAACCCCAQNkC+nq16lLVp6pTyx2orOI4NfPS5/fEj3+bJh1/OGDWNpfVpSGAAAIIIIAAAggggAACCCDgqoDqUdWlmlR1amq7XlV/v62s4rilseePG+ua6u4szZi54sR+5/TF6wkSAQQQQAABBBBAAAEEEEDAHwKqS1Wfqk7d/hPkPyon6n0Xx8PTZ3+9I9Z/fNNsmHQ+Vc6cHOMNAaJAAAEEEEAAAQQQQAABBAIjoK9Xq05ti/SdUN2638T2VRyfnfzU8e748e/VJOMPk2ZpfV5dGgIeFSAsBBBAAAEEEEAAAQQQCIvA8saCUZ2qfFW3qn5Vv9S2r+K4K9r9yWhjvP7+8g0zu/h6qXPwOgQQqJYA4yKAAAIIIIAAAggggMAbAqpTVa+qblX9+sYTJXRKLo6HZs78XFfs8N/QmOl8Uj9oCCCAQNUFmAABBBBAAAEEEEAAgf0I2PWq6lfVsaUeW1JxnJxLJjpjR35Ig6ZzKbOwllOXhgACCCBQuQAjIIAAAggggAACCDgooHpVdauGVB2relb957WSiuMDm41nE40Hmx6u3DYzC5efNybPI4AAAggg8JgAXQQQQAABBBBAwF0B1a2qX1XHqp4tZfbnFscj2bP/tTt+9HM12ESB304tBxoCCCCAAAJPCHAHAQQQQAABBDwnYNevqmdV1z4vwOcWx22R/p/UIFOFYZNfuasuDQEEEEAAAQRCJkC6CCCAAAII+E1A9avqWMVt17Xq79WeWRxfnb10trmxNT6/dt9cLwztNQaPI4AAAggggAACfhcgfgQQQACBAAqojlU9q7pW9e2zUtyzOB6aOfO9PfHjX6yD03m+Ti0HGgIIIIAAAggg4F8BIkcAAQTCKWDXs6pvVefupbBncdwW7f1FHTQzP2YeLN9Ul4YAAggggAACCCCAgHcFiAwBBBDYRUD1rOpaPWXXueo/3XYtjq/MJv/qYFPHweJ63qTzyaeP4T4CCCCAAAIIIIAAAgjUQIApEUCgPAHVtapvVeeq3t1tlDcVx6mpU9/UGz/5lXpxmq9Ti4GGAAIIIIAAAggggAAC7ggwCwJVE7DrW9W7qnufnuhNxXFn7ND/pxfNLlwzd5ey6tIQQAABBBBAAAEEEEAAAQQcEWCQWgmovlWdq/ntuld9uz1RHI9mBv7kYKSrc3ljka9T20L8RAABBBBAAAEEEEAAAQQQKF3Aw69M55NG9a7qXtW/j4f6RnE8MPniV/YnTrxLT6bzKbOxta4uDQEEEEAAAQQQQAABBBBAAIFACKjOVb2rZFT/qg5WX+2N4rg91v+7dXX15ubidXO7OKXnnm7cRwABBBBAAAEEEEAAAQQQQMDXAqp3Vfeq/lUdbCdjFcej2f+fXTtGQRAAoDCskklTRBASQWfoAk3doSXobh2gOzRG3aClKzRGEPWGDtCofIOITvr5Lw88HyZN277eT79T/2ScCRAgQIAAAQIECBAgQKCXArfHtcj+zQ7OHs5LVpf7aTUbLXe5qKumWM+3xWax79/hnXxTDWhAAxrQgAY0A8dowAAAADtJREFUoAENaEADGvg2kN2b/ZsdnD2cXVyNh9PjoKzL3HR0W8DTEyBAgAABAgQIECBAgMB/AtnD2cUfAAAA//9XzzgtAAAABklEQVQDAJvdCMeUq3azAAAAAElFTkSuQmCC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" y="2761488"/>
            <a:ext cx="8842248" cy="680313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251960" y="3639312"/>
            <a:ext cx="457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20000"/>
          </a:bodyPr>
          <a:lstStyle/>
          <a:p>
            <a:pPr marL="0" indent="0" algn="r">
              <a:lnSpc>
                <a:spcPct val="120000"/>
              </a:lnSpc>
              <a:buNone/>
            </a:pPr>
            <a:r>
              <a:rPr lang="en-US" sz="5300" dirty="0">
                <a:solidFill>
                  <a:srgbClr val="54823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</a:t>
            </a:r>
            <a:endParaRPr lang="en-US" sz="5300" dirty="0"/>
          </a:p>
        </p:txBody>
      </p:sp>
      <p:sp>
        <p:nvSpPr>
          <p:cNvPr id="5" name="Text 2"/>
          <p:cNvSpPr/>
          <p:nvPr/>
        </p:nvSpPr>
        <p:spPr>
          <a:xfrm>
            <a:off x="5084064" y="2971800"/>
            <a:ext cx="64008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2800" dirty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Улучшение психического здоровья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5801868" y="3587661"/>
            <a:ext cx="6357181" cy="9875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2800" dirty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Позитивное мышление снижает </a:t>
            </a:r>
            <a:r>
              <a:rPr lang="en-US" sz="2800" dirty="0" err="1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стресс</a:t>
            </a:r>
            <a:r>
              <a:rPr lang="en-US" sz="2800" dirty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 </a:t>
            </a:r>
            <a:endParaRPr lang="ru-RU" sz="2800" dirty="0" smtClean="0">
              <a:solidFill>
                <a:srgbClr val="404040"/>
              </a:solidFill>
              <a:latin typeface="Times New Roman" panose="02020603050405020304" pitchFamily="18" charset="0"/>
              <a:ea typeface="Roboto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ct val="120000"/>
              </a:lnSpc>
              <a:buNone/>
            </a:pPr>
            <a:r>
              <a:rPr lang="en-US" sz="2800" dirty="0" smtClean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и </a:t>
            </a:r>
            <a:r>
              <a:rPr lang="en-US" sz="2800" dirty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улучшает общее самочувствие.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Image 1" descr="data:image/png;base64,iVBORw0KGgoAAAANSUhEUgAABfAAAAAFCAYAAAAKXc16AAAA6UlEQVR4AezZsQ2AIBRAQcIcjuMezuYejmPLDFpBY0VD5HMmxMSYKI9rxFxKeQwNGGCAAQYYYIABBhhggAEGGAhtwLe//Q8GGGCAAQYmNJCTQwEFFFBAAQUU6CrgZgUUUEABBRRQQAEFFFBAAQUUGFGgbeBf95mGD8/UnAEGGGCAAQYYYIABBhhggIH4BqyxNWaAAQYYYKDLQP050Dbw9+1IhgYMMMAAAwww8HcD3o9RBhhggAEGGGCAAQYYYICB6AY+G/j1wkJnU1VAAQUUUEABBRRQQAEFFFBAgfgFzFABBRRQQIFpC7wAAAD//6sGKEQAAAAGSURBVAMArdouAxtzQsYAAAAASUVORK5CYII=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46120" y="4700016"/>
            <a:ext cx="13898880" cy="4572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297680" y="5495544"/>
            <a:ext cx="457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20000"/>
          </a:bodyPr>
          <a:lstStyle/>
          <a:p>
            <a:pPr marL="0" indent="0" algn="r">
              <a:lnSpc>
                <a:spcPct val="120000"/>
              </a:lnSpc>
              <a:buNone/>
            </a:pPr>
            <a:r>
              <a:rPr lang="en-US" sz="5300" dirty="0">
                <a:solidFill>
                  <a:srgbClr val="54823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</a:t>
            </a:r>
            <a:endParaRPr lang="en-US" sz="5300" dirty="0"/>
          </a:p>
        </p:txBody>
      </p:sp>
      <p:sp>
        <p:nvSpPr>
          <p:cNvPr id="9" name="Text 5"/>
          <p:cNvSpPr/>
          <p:nvPr/>
        </p:nvSpPr>
        <p:spPr>
          <a:xfrm>
            <a:off x="6601968" y="5102352"/>
            <a:ext cx="6400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2800" dirty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Стимуляция иммунной системы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6"/>
          <p:cNvSpPr/>
          <p:nvPr/>
        </p:nvSpPr>
        <p:spPr>
          <a:xfrm>
            <a:off x="7040880" y="5852160"/>
            <a:ext cx="10415016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2800" dirty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Оптимизм способствует укреплению иммунной защиты организма.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Image 2" descr="data:image/png;base64,iVBORw0KGgoAAAANSUhEUgAABogAAAAFCAYAAAB2IW4XAAAA/UlEQVR4AezZsQmAMBBA0ZA5HMc9nM09HMc2M2iVgNgpynE8IQgWQn5eYUxtrR2GBgwwwAADDDDAAAMMMMAAAwykNmDv7/8HAwwwwAADDDDAwMVALS4FFFBAgYQFTEkBBRRQQAEFFFBAAQUUUEABBfIXMEMFFFDgeYFxQLTtazE0YIABBhhggAEGGGAgsAHf7PYsDDDAAAMMMMAAAwwwwAADLw30I6VxQDRPSzFiNbAe1oMBBhhggAEGGGCAAQYYYICB/AassTVmgAEGGGCAgT8N3A6I+gN3BRRQQAEFFPi0gJcroIACCiiggAIKKKCAAgoooED+AmaoQPgCJwAAAP//ADAbvAAAAAZJREFUAwA9bzPPCBh9HgAAAABJRU5ErkJggg==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56232" y="6803136"/>
            <a:ext cx="15288768" cy="45720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4261104" y="7626096"/>
            <a:ext cx="457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20000"/>
          </a:bodyPr>
          <a:lstStyle/>
          <a:p>
            <a:pPr marL="0" indent="0" algn="r">
              <a:lnSpc>
                <a:spcPct val="120000"/>
              </a:lnSpc>
              <a:buNone/>
            </a:pPr>
            <a:r>
              <a:rPr lang="en-US" sz="5300" dirty="0">
                <a:solidFill>
                  <a:srgbClr val="54823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</a:t>
            </a:r>
            <a:endParaRPr lang="en-US" sz="5300" dirty="0"/>
          </a:p>
        </p:txBody>
      </p:sp>
      <p:sp>
        <p:nvSpPr>
          <p:cNvPr id="13" name="Text 8"/>
          <p:cNvSpPr/>
          <p:nvPr/>
        </p:nvSpPr>
        <p:spPr>
          <a:xfrm>
            <a:off x="7982712" y="7306056"/>
            <a:ext cx="6400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2800" dirty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Здоровое сердце и сосуды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9"/>
          <p:cNvSpPr/>
          <p:nvPr/>
        </p:nvSpPr>
        <p:spPr>
          <a:xfrm>
            <a:off x="8430768" y="8010144"/>
            <a:ext cx="9400032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25000" lnSpcReduction="20000"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1200" dirty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Положительный настрой </a:t>
            </a:r>
            <a:r>
              <a:rPr lang="en-US" sz="11200" dirty="0" err="1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уменьшает</a:t>
            </a:r>
            <a:r>
              <a:rPr lang="en-US" sz="11200" dirty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 </a:t>
            </a:r>
            <a:endParaRPr lang="ru-RU" sz="11200" dirty="0" smtClean="0">
              <a:solidFill>
                <a:srgbClr val="404040"/>
              </a:solidFill>
              <a:latin typeface="Times New Roman" panose="02020603050405020304" pitchFamily="18" charset="0"/>
              <a:ea typeface="Roboto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ct val="120000"/>
              </a:lnSpc>
              <a:buNone/>
            </a:pPr>
            <a:r>
              <a:rPr lang="en-US" sz="11200" dirty="0" err="1" smtClean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риск</a:t>
            </a:r>
            <a:r>
              <a:rPr lang="en-US" sz="11200" dirty="0" smtClean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 </a:t>
            </a:r>
            <a:r>
              <a:rPr lang="en-US" sz="11200" dirty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сердечно-сосудистых заболеваний</a:t>
            </a:r>
            <a:r>
              <a:rPr lang="en-US" sz="1500" dirty="0">
                <a:solidFill>
                  <a:srgbClr val="4040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E2F0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798564" y="365760"/>
            <a:ext cx="10213848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20000"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4500" b="1" dirty="0">
                <a:solidFill>
                  <a:srgbClr val="40404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Позитив в отношениях: </a:t>
            </a:r>
            <a:endParaRPr lang="ru-RU" sz="4500" b="1" dirty="0" smtClean="0">
              <a:solidFill>
                <a:srgbClr val="404040"/>
              </a:solidFill>
              <a:latin typeface="Times New Roman" panose="02020603050405020304" pitchFamily="18" charset="0"/>
              <a:ea typeface="Arial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ct val="120000"/>
              </a:lnSpc>
              <a:buNone/>
            </a:pPr>
            <a:r>
              <a:rPr lang="en-US" sz="4500" b="1" dirty="0" err="1" smtClean="0">
                <a:solidFill>
                  <a:srgbClr val="40404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как</a:t>
            </a:r>
            <a:r>
              <a:rPr lang="en-US" sz="4500" b="1" dirty="0" smtClean="0">
                <a:solidFill>
                  <a:srgbClr val="40404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 </a:t>
            </a:r>
            <a:r>
              <a:rPr lang="en-US" sz="4500" b="1" dirty="0">
                <a:solidFill>
                  <a:srgbClr val="40404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улучшить общение</a:t>
            </a:r>
            <a:endParaRPr lang="en-US" sz="4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Image 0" descr="data:image/png;base64,iVBORw0KGgoAAAANSUhEUgAAAFUAAABVCAYAAAA49ahaAAAGJUlEQVR4AeydP4wUVRzHl6vhoKCjIFRnQzAHCaVamHCUNlYSjIUxBoyiEgMlxKCiETTGwkiwsrGTI7EwliR4gdB4FSGRjoJ/tefnM3m77NzO7M7Mm73bP4/8vvdm3rz3e7/fh7c7b2b35hY6E/BvY2NjEb2KTqHv0O/oDvoXFZn1Hred7e1n/8UJSKezbVAhtYK+Rn8D4gn6E11B76Pj6BDah4rMeo/bzvb2s/8T/SH9rhR13Iq6LYVKssfQz0iIN0jwQ7SM2jT96feG4yDHO9bmAKN8jR0qSe1En6B/CGYVnURb9TJ1HMdbdXxkHDsZf6w2NqgksAddIPpn6Au0hLbTHN84nhkX2jOuYMYClYA/JeAH6ByaRDOuByHO1uNrFSpBevK5Q5SXkC89iok147tEzK4iWj2ptQaV4L4Fnycfz8psTo0Zryc1428l6GiowDyCXBadbiWi7XNy2jzQkdgQoqASwFsEcAu5jKGYejOPWyGvxsk0hsrAvtlfZ+TGPug7iWY+10N+jeLTQe2ODPgVnVwuUcysXQh51k5QqLU6MZCXhGdqdZrexmdCvrUyqAWVAZyhp2qNMP2NvVlj3pUzqQwVoL6HzssM3QzQGWv+m+sL9ytBBahn+Vl/Dy0E1Ffpe6wc+qqKN0dCBajrtmvF3eeu9lrgMTTxkVDp/SOq0o5mM29ykMfQRG1U2oD/FS/dXBCXtpnDA8uBS2nqpVDp6E2Gab/0LE088oCXtPIpdFMKldafo2TlBEr5FEJllno/1Ls35S7TkUOB0wCJAag09I545TXZgMf5qjgXeOWyHoDK0Y+RN3Apko0gICd55Zp1oWaVUPdDsTRLMxqVfzhb5dbrkINK7XsoWX0COW6bob5T31/qAYEctx5UXvp+4cCPcWmTrCaBpcAv69aDyt6bKFlzAj1+/VDfaO4v9YRAj18GlanrJZfLA44la0jAby7Ksfetv9cbOkrd8gQyjtlMpf4VlCyeQMZxgZe+L/t0ey8eqB68LbjoTE1AxdGeloV6sD1/yRMEDgq1u+BnP1kLBJaEeqAFR8nFCwIHhOovJbyoSluxBPYJdW+sl9Q/R2CvUNNMzTGJ3slmarSX5CBPwJmar0l70QQS1GiEgw4S1EEm0TVCfRjtJTnoJ/BQqI/6a9J2NIFHQk0zNZpjzkE2U+/3VaXNeAL3nanr8X6Shz4C60K911eRNuMJ3BPqWryf5KGPwNrCjh07nlKRwAKhBVuTpzNVX3/5IymaQMaxC/WPaHfJgQQyjhlUpqzPNvFtwANJzQg8DRx7X6bQzW/+SGpMoMcvm6nBza+hTEUzAj1+PahM3Zv4ShcCQGhg64Ff1rUHNdvrdH4KZSrqEchx2wz1h06nU89dai2BHLccVKbwc1pcRMmqE7gYuPV65KCGWh8YkJZXAcaIQk7yyjUbgAr1x7RIsxUIFcxZKq9c0wGoHgWsz8S763ZSKYG7gdNAg0KoodVnoUxFMYFSPqVQ+V/w0tUn+xS7nO/aK4FPIYVSqLam4weU6bYgEPrM23ty6avKbw6FGpq+S/kfStbpyEEeQ1mMhMpsvY0Hn5ZLMfd2MvAYCmIkVHvj6BfK82ie7XzgMJJBJah6waFr18tuz6Euh/wrpV4GtbAzjn1gwNXCg7NbeTXkXTnDWlD1ygA+AWheZqwz1HxNvbJqQ9UzYJ2xs/4e63uoeZpyLTWC6giA9T32BNsuMyhmxsznRMivUVKNoToaA7sqOMr2rFwgmMfRkBdpNbMoqA5JALfRYban/ZLWS8/D5OK6nHSaWzTU7tAE46WbfyBm2u5uGe/xEH83naiyNahGQWCr6GW2zyJv4FJMrBnfWeNF3jxqLdBWoXajIkjvx+5n35MZxcSZce0PcbYe3FigGiUBP0Yuu3ax77MDt/vjb8c3jl3GhQbu2BNnKzY2qN3oCP45+hK9RJ3PGPGpwb702B27OY7jrTg+Mg4/3BzrwGOH2h89Sd1Eb6Pd1HtS+4bSZQxFa6Y//Xry2c1YjucXRVobYJSjYVBH9Y06TrKe1D6idDkm5Ndw6CXh95T+YRvPymW/5GG9x21ne/vZX4gui/Tb6smHmCrb/wAAAP//ZXNSPQAAAAZJREFUAwBCs8PsCQyRTwAAAABJRU5ErkJggg==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0256" y="3191256"/>
            <a:ext cx="777240" cy="7772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620256" y="4114800"/>
            <a:ext cx="5486400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2400" dirty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Слушайте активно и внимательно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6620256" y="4480560"/>
            <a:ext cx="5486400" cy="9875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2400" dirty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Сосредоточьтесь на собеседнике, избегайте отвлекающих факторов.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Image 1" descr="data:image/png;base64,iVBORw0KGgoAAAANSUhEUgAAAB4AAAAeCAYAAAA7MK6iAAACpElEQVR4AbyX24tNURzHj3G/FLkmIhMiyst4cQt5ECWl8Or64IFEyPXBPVKS8h/ghfBALmkePFCKh3EJTzyRoRFlGObz2dM5zZkzs9Y6zdlz+n7Ob+21f2t9z157rb3XqSvEPwNJmQgL4QDchNfwA/7CJ3gBF2ARTIBov6GEfnQwA47BLXgAp2EtzIIR0B8mwTzYDffhBlieRrQPQqVCxmtI13A/cT4MhZjMWUDSKbgNy6BbdWc8kswj4JDOJg6AajWIBnPhHuyE4VCmrsajOHsWDkGPw8S5VDk/vD0HaeCtIXSoq/F5qjfBYKiVhtGR93wXsaSisXEbtVvAYSLUVN774/TovNGrkH1RMQdcKoTc5K07R++uiMzYybOeiqmQt+oxcDnWecXjOFgJrklCrvIiHe7xGs/EygcAoU+kV73Gy7Fz2hP6RENwWaXxUgoxnSBhNDhBQowhx6cWIagGjacEUzpOXiR8g5iaSbgEMU3XeHIsi/NbIVWbExKzyeWrLZbrY+8/SSmcJC+mVq84ZQhjHVV7vkXjd9W2qkF+k8ZPEzoKzerUmdzZ5onGd6n5DSGFZnXqTC72/5NCo8ZvKLyEkHxrhc6nzORi+2cU3mv8mcIdCM3uM5wPzeiUmUwXhVa+3JU0a9zGwUeIDTcpvVYTPVyFNo19Tvs+dqdAXa7aR+9eZPY+dp/VQIXPYEIucogP0/NDyOQVj6Xkq4qQi/7Q63W4DCVpvJgj3zyEXOQGfw89f4eSNF5XOiov/OPQvyn+YopVyTYfaLEXNsIXKJPG3t/Olf6yR1S4hLYT3dw/JrZATL9IaATbrCb6f4pQKY2vUO1Sek50/7uE6K88SrwG7gw3EK3fQXQ5vCI6GoTCV758+rlLXUHZjaNt3lJ27RMq1Q4AAP//yvz/ngAAAAZJREFUAwCMHXi/uSsPLQAAAABJRU5ErkJggg==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1716" y="3442716"/>
            <a:ext cx="274320" cy="274320"/>
          </a:xfrm>
          <a:prstGeom prst="rect">
            <a:avLst/>
          </a:prstGeom>
        </p:spPr>
      </p:pic>
      <p:pic>
        <p:nvPicPr>
          <p:cNvPr id="7" name="Image 2" descr="data:image/png;base64,iVBORw0KGgoAAAANSUhEUgAAAFUAAABVCAYAAAA49ahaAAAGJUlEQVR4AeydP4wUVRzHl6vhoKCjIFRnQzAHCaVamHCUNlYSjIUxBoyiEgMlxKCiETTGwkiwsrGTI7EwliR4gdB4FSGRjoJ/tefnM3m77NzO7M7Mm73bP4/8vvdm3rz3e7/fh7c7b2b35hY6E/BvY2NjEb2KTqHv0O/oDvoXFZn1Hred7e1n/8UJSKezbVAhtYK+Rn8D4gn6E11B76Pj6BDah4rMeo/bzvb2s/8T/SH9rhR13Iq6LYVKssfQz0iIN0jwQ7SM2jT96feG4yDHO9bmAKN8jR0qSe1En6B/CGYVnURb9TJ1HMdbdXxkHDsZf6w2NqgksAddIPpn6Au0hLbTHN84nhkX2jOuYMYClYA/JeAH6ByaRDOuByHO1uNrFSpBevK5Q5SXkC89iok147tEzK4iWj2ptQaV4L4Fnycfz8psTo0Zryc1428l6GiowDyCXBadbiWi7XNy2jzQkdgQoqASwFsEcAu5jKGYejOPWyGvxsk0hsrAvtlfZ+TGPug7iWY+10N+jeLTQe2ODPgVnVwuUcysXQh51k5QqLU6MZCXhGdqdZrexmdCvrUyqAWVAZyhp2qNMP2NvVlj3pUzqQwVoL6HzssM3QzQGWv+m+sL9ytBBahn+Vl/Dy0E1Ffpe6wc+qqKN0dCBajrtmvF3eeu9lrgMTTxkVDp/SOq0o5mM29ykMfQRG1U2oD/FS/dXBCXtpnDA8uBS2nqpVDp6E2Gab/0LE088oCXtPIpdFMKldafo2TlBEr5FEJllno/1Ls35S7TkUOB0wCJAag09I545TXZgMf5qjgXeOWyHoDK0Y+RN3Apko0gICd55Zp1oWaVUPdDsTRLMxqVfzhb5dbrkINK7XsoWX0COW6bob5T31/qAYEctx5UXvp+4cCPcWmTrCaBpcAv69aDyt6bKFlzAj1+/VDfaO4v9YRAj18GlanrJZfLA44la0jAby7Ksfetv9cbOkrd8gQyjtlMpf4VlCyeQMZxgZe+L/t0ey8eqB68LbjoTE1AxdGeloV6sD1/yRMEDgq1u+BnP1kLBJaEeqAFR8nFCwIHhOovJbyoSluxBPYJdW+sl9Q/R2CvUNNMzTGJ3slmarSX5CBPwJmar0l70QQS1GiEgw4S1EEm0TVCfRjtJTnoJ/BQqI/6a9J2NIFHQk0zNZpjzkE2U+/3VaXNeAL3nanr8X6Shz4C60K911eRNuMJ3BPqWryf5KGPwNrCjh07nlKRwAKhBVuTpzNVX3/5IymaQMaxC/WPaHfJgQQyjhlUpqzPNvFtwANJzQg8DRx7X6bQzW/+SGpMoMcvm6nBza+hTEUzAj1+PahM3Zv4ShcCQGhg64Ff1rUHNdvrdH4KZSrqEchx2wz1h06nU89dai2BHLccVKbwc1pcRMmqE7gYuPV65KCGWh8YkJZXAcaIQk7yyjUbgAr1x7RIsxUIFcxZKq9c0wGoHgWsz8S763ZSKYG7gdNAg0KoodVnoUxFMYFSPqVQ+V/w0tUn+xS7nO/aK4FPIYVSqLam4weU6bYgEPrM23ty6avKbw6FGpq+S/kfStbpyEEeQ1mMhMpsvY0Hn5ZLMfd2MvAYCmIkVHvj6BfK82ie7XzgMJJBJah6waFr18tuz6Euh/wrpV4GtbAzjn1gwNXCg7NbeTXkXTnDWlD1ygA+AWheZqwz1HxNvbJqQ9UzYJ2xs/4e63uoeZpyLTWC6giA9T32BNsuMyhmxsznRMivUVKNoToaA7sqOMr2rFwgmMfRkBdpNbMoqA5JALfRYban/ZLWS8/D5OK6nHSaWzTU7tAE46WbfyBm2u5uGe/xEH83naiyNahGQWCr6GW2zyJv4FJMrBnfWeNF3jxqLdBWoXajIkjvx+5n35MZxcSZce0PcbYe3FigGiUBP0Yuu3ax77MDt/vjb8c3jl3GhQbu2BNnKzY2qN3oCP45+hK9RJ3PGPGpwb702B27OY7jrTg+Mg4/3BzrwGOH2h89Sd1Eb6Pd1HtS+4bSZQxFa6Y//Xry2c1YjucXRVobYJSjYVBH9Y06TrKe1D6idDkm5Ndw6CXh95T+YRvPymW/5GG9x21ne/vZX4gui/Tb6smHmCrb/wAAAP//ZXNSPQAAAAZJREFUAwBCs8PsCQyRTwAAAABJRU5ErkJggg==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24360" y="3163824"/>
            <a:ext cx="777240" cy="777240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12198096" y="4114800"/>
            <a:ext cx="5486400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2400" dirty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Выражайте свои чувства открыто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4"/>
          <p:cNvSpPr/>
          <p:nvPr/>
        </p:nvSpPr>
        <p:spPr>
          <a:xfrm>
            <a:off x="12198096" y="4480560"/>
            <a:ext cx="5486400" cy="9875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2400" dirty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Говорите о своих эмоциях </a:t>
            </a:r>
            <a:r>
              <a:rPr lang="en-US" sz="2400" dirty="0" err="1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честно</a:t>
            </a:r>
            <a:r>
              <a:rPr lang="en-US" sz="2400" dirty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 </a:t>
            </a:r>
            <a:endParaRPr lang="ru-RU" sz="2400" dirty="0" smtClean="0">
              <a:solidFill>
                <a:srgbClr val="404040"/>
              </a:solidFill>
              <a:latin typeface="Times New Roman" panose="02020603050405020304" pitchFamily="18" charset="0"/>
              <a:ea typeface="Roboto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ct val="140000"/>
              </a:lnSpc>
              <a:buNone/>
            </a:pPr>
            <a:r>
              <a:rPr lang="en-US" sz="2400" dirty="0" smtClean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и </a:t>
            </a:r>
            <a:r>
              <a:rPr lang="en-US" sz="2400" dirty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без страха осуждения.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Image 3" descr="data:image/png;base64,iVBORw0KGgoAAAANSUhEUgAAAB4AAAAeCAYAAAA7MK6iAAACOUlEQVR4AeyWO2sVURRGo2Kj4ANR1E7FRlEEQTtLQRsFQUFQQVAQFREsBO0sLEUsRAXRQhQUBS0EFcUQkjJtCCEp8gPyJA/yXGvCuTnM3LmZucmQJuFbs8/ss8/+Zs7cGbK+ZZX+1ozjjd/AyVbYBXtgJ2yCPG1mwhprXeNae5DOKm+rj1D6AzqhF/qhBzrgIaT1mEQ7WGOta1z7ndwhyChtvI6K09AGZ2AfeCde+RbGR+EpdIPjY0TNnhA9t8Za17j2LPlWOAX2Jiwobbyf9CewASFXB5n5C3/gADTSDiY/w16oKTbeSPYDbIcisqEUqfWZv6Ww5lcbkDwBJ6Eq+QgPh+axsc8r5KuKx0Pj2HhbSFYYd4fesfFQSFYYR0Lv2LgvJCuMvt9J+9jY920qyVZzmKTtf0gUG7sNj5JsNYcHtB2DRLGxiVcc/BIRVlRddHsPNaWNh5m5DSupOZrdAHeUsKC0sdlfHNyWGeJyNU2Du+C3n7CoesbOPufwE7xaQlNy7TdWvoSM8oy90ktUf4Fm5Xf/CotnIaM8Ywv9BV5n8BXKbLsX/ZE1N8FXiJBVI2OrRzlcBs0JhfSOqmswDrlaytiFXvVVBq+h7raRV+7KMwa3YMkPURFj+rRMcPA1e0Os19TcC+Z8G9xqho1V1NguNvRu7nkS4a/3Duf3odGOML2oMsau0sTX4xwngzAA58HHQCiussahs/+BXuTkAjgmlFOzxt75b6z+gWNCOTVrXM6lTvWqGc8DAAD//2tV3d8AAAAGSURBVAMA5oJbPabgcuoAAAAASUVORK5CYII=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275820" y="3415284"/>
            <a:ext cx="274320" cy="274320"/>
          </a:xfrm>
          <a:prstGeom prst="rect">
            <a:avLst/>
          </a:prstGeom>
        </p:spPr>
      </p:pic>
      <p:pic>
        <p:nvPicPr>
          <p:cNvPr id="11" name="Image 4" descr="data:image/png;base64,iVBORw0KGgoAAAANSUhEUgAAAFUAAABVCAYAAAA49ahaAAAGJUlEQVR4AeydP4wUVRzHl6vhoKCjIFRnQzAHCaVamHCUNlYSjIUxBoyiEgMlxKCiETTGwkiwsrGTI7EwliR4gdB4FSGRjoJ/tefnM3m77NzO7M7Mm73bP4/8vvdm3rz3e7/fh7c7b2b35hY6E/BvY2NjEb2KTqHv0O/oDvoXFZn1Hred7e1n/8UJSKezbVAhtYK+Rn8D4gn6E11B76Pj6BDah4rMeo/bzvb2s/8T/SH9rhR13Iq6LYVKssfQz0iIN0jwQ7SM2jT96feG4yDHO9bmAKN8jR0qSe1En6B/CGYVnURb9TJ1HMdbdXxkHDsZf6w2NqgksAddIPpn6Au0hLbTHN84nhkX2jOuYMYClYA/JeAH6ByaRDOuByHO1uNrFSpBevK5Q5SXkC89iok147tEzK4iWj2ptQaV4L4Fnycfz8psTo0Zryc1428l6GiowDyCXBadbiWi7XNy2jzQkdgQoqASwFsEcAu5jKGYejOPWyGvxsk0hsrAvtlfZ+TGPug7iWY+10N+jeLTQe2ODPgVnVwuUcysXQh51k5QqLU6MZCXhGdqdZrexmdCvrUyqAWVAZyhp2qNMP2NvVlj3pUzqQwVoL6HzssM3QzQGWv+m+sL9ytBBahn+Vl/Dy0E1Ffpe6wc+qqKN0dCBajrtmvF3eeu9lrgMTTxkVDp/SOq0o5mM29ykMfQRG1U2oD/FS/dXBCXtpnDA8uBS2nqpVDp6E2Gab/0LE088oCXtPIpdFMKldafo2TlBEr5FEJllno/1Ls35S7TkUOB0wCJAag09I545TXZgMf5qjgXeOWyHoDK0Y+RN3Apko0gICd55Zp1oWaVUPdDsTRLMxqVfzhb5dbrkINK7XsoWX0COW6bob5T31/qAYEctx5UXvp+4cCPcWmTrCaBpcAv69aDyt6bKFlzAj1+/VDfaO4v9YRAj18GlanrJZfLA44la0jAby7Ksfetv9cbOkrd8gQyjtlMpf4VlCyeQMZxgZe+L/t0ey8eqB68LbjoTE1AxdGeloV6sD1/yRMEDgq1u+BnP1kLBJaEeqAFR8nFCwIHhOovJbyoSluxBPYJdW+sl9Q/R2CvUNNMzTGJ3slmarSX5CBPwJmar0l70QQS1GiEgw4S1EEm0TVCfRjtJTnoJ/BQqI/6a9J2NIFHQk0zNZpjzkE2U+/3VaXNeAL3nanr8X6Shz4C60K911eRNuMJ3BPqWryf5KGPwNrCjh07nlKRwAKhBVuTpzNVX3/5IymaQMaxC/WPaHfJgQQyjhlUpqzPNvFtwANJzQg8DRx7X6bQzW/+SGpMoMcvm6nBza+hTEUzAj1+PahM3Zv4ShcCQGhg64Ff1rUHNdvrdH4KZSrqEchx2wz1h06nU89dai2BHLccVKbwc1pcRMmqE7gYuPV65KCGWh8YkJZXAcaIQk7yyjUbgAr1x7RIsxUIFcxZKq9c0wGoHgWsz8S763ZSKYG7gdNAg0KoodVnoUxFMYFSPqVQ+V/w0tUn+xS7nO/aK4FPIYVSqLam4weU6bYgEPrM23ty6avKbw6FGpq+S/kfStbpyEEeQ1mMhMpsvY0Hn5ZLMfd2MvAYCmIkVHvj6BfK82ie7XzgMJJBJah6waFr18tuz6Euh/wrpV4GtbAzjn1gwNXCg7NbeTXkXTnDWlD1ygA+AWheZqwz1HxNvbJqQ9UzYJ2xs/4e63uoeZpyLTWC6giA9T32BNsuMyhmxsznRMivUVKNoToaA7sqOMr2rFwgmMfRkBdpNbMoqA5JALfRYban/ZLWS8/D5OK6nHSaWzTU7tAE46WbfyBm2u5uGe/xEH83naiyNahGQWCr6GW2zyJv4FJMrBnfWeNF3jxqLdBWoXajIkjvx+5n35MZxcSZce0PcbYe3FigGiUBP0Yuu3ax77MDt/vjb8c3jl3GhQbu2BNnKzY2qN3oCP45+hK9RJ3PGPGpwb702B27OY7jrTg+Mg4/3BzrwGOH2h89Sd1Eb6Pd1HtS+4bSZQxFa6Y//Xry2c1YjucXRVobYJSjYVBH9Y06TrKe1D6idDkm5Ndw6CXh95T+YRvPymW/5GG9x21ne/vZX4gui/Tb6smHmCrb/wAAAP//ZXNSPQAAAAZJREFUAwBCs8PsCQyRTwAAAABJRU5ErkJggg==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7104" y="6419088"/>
            <a:ext cx="777240" cy="777240"/>
          </a:xfrm>
          <a:prstGeom prst="rect">
            <a:avLst/>
          </a:prstGeom>
        </p:spPr>
      </p:pic>
      <p:sp>
        <p:nvSpPr>
          <p:cNvPr id="12" name="Text 5"/>
          <p:cNvSpPr/>
          <p:nvPr/>
        </p:nvSpPr>
        <p:spPr>
          <a:xfrm>
            <a:off x="6620256" y="7315200"/>
            <a:ext cx="5486400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2400" dirty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Используйте позитивные утверждения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6"/>
          <p:cNvSpPr/>
          <p:nvPr/>
        </p:nvSpPr>
        <p:spPr>
          <a:xfrm>
            <a:off x="6620256" y="7680960"/>
            <a:ext cx="5486400" cy="12282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2400" dirty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Фокусируйтесь на хорошем, </a:t>
            </a:r>
            <a:endParaRPr lang="ru-RU" sz="2400" dirty="0" smtClean="0">
              <a:solidFill>
                <a:srgbClr val="404040"/>
              </a:solidFill>
              <a:latin typeface="Times New Roman" panose="02020603050405020304" pitchFamily="18" charset="0"/>
              <a:ea typeface="Roboto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ct val="140000"/>
              </a:lnSpc>
              <a:buNone/>
            </a:pPr>
            <a:r>
              <a:rPr lang="en-US" sz="2400" dirty="0" err="1" smtClean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избегая</a:t>
            </a:r>
            <a:r>
              <a:rPr lang="en-US" sz="2400" dirty="0" smtClean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критики и негатива.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Image 5" descr="data:image/png;base64,iVBORw0KGgoAAAANSUhEUgAAAB4AAAAeCAYAAAA7MK6iAAACzElEQVR4AdSWSahOYRjHv4tQ5jGZM0RRykaGkrKnhAxJFjbGlbKRsrORwkIpsyRir5RpQ9jYmGVYGCOKIn6/r+/UGd73nHvO5nZv//95nvc57/P8v3c8t0+rh/56nXA/JmotXAP1MfXQdMSjkTkNT8FRsDaaCpvXH7WBsC+sDQuEkroIzoCzYQi/CX6EH6A+poCZRKZBa2GyiAkrepOu9+AKmMcXAnPgXKiPyWAlrfvwFpwOC4gJ/6PnIDgYupbp5AnE1sPNHa7DjocJ/NGu/VAC5lsLN4uY8DO6rYLf4HfodI7BHoZv4Vl4sMNz2NfwEHSjKWSOuY78OfECYsJ2vM5jPlwKJ8I7cCcMwSO1mxf2UXwh/jx4AwZRJmzCCx4/4BnoZsGUYhZvnQ1nyFmgGUaVsFkHeLhumG7BH7ivqmeV8FQKbIV1sZ0ENyEmjLSw6zSObu7QEVjP3xJsUywi0RojsdYci1UD02qlhVcTeQXfwYfQhNJfTZ8yTOalNR5hrel+8W6nmRU2MMAH9Br0WEiajZAMymvVAt4LXToyeal/iYcjlB6Fr7T9pZhG8Lx7q3nDWVNeTCqlhf8QfN+hCY72Lu2muE2iNbzTk7pqEG5l1rgdyD1e0j4J6+IoCW9gFOkRxzrt5UXw2iMewlOC+2EpqoT9rLnhNlDlCayCfezrhjI32r9MeDlZHivvX9dpMe1jMATX7ggv7OOmcn0f0F4Gg4gJe0VeJsNP2xCs+MRjG/SDsRG7p0NHOAV/B7SPMzQcfxi8CoMjjwl7jn+SJDdhPfyYNjxi5/FOdHgB667FtOEltAXPXD+Nf/ELiAm7Vk7bAjKuwTySG8np9HrNv79CwFxrBL9SMWHPn0fpMQVCcDon8cIpdiPhFmBu9EjFhAtVcgGnz2/uL+L6mHpoKvwZGf8b2YXVx9RDU2GPz3GkpD5uPTQVrqcS6P0fAAD///5a6VsAAAAGSURBVAMAIuh9PdlRxmkAAAAASUVORK5CYII=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98564" y="6670548"/>
            <a:ext cx="274320" cy="274320"/>
          </a:xfrm>
          <a:prstGeom prst="rect">
            <a:avLst/>
          </a:prstGeom>
        </p:spPr>
      </p:pic>
      <p:pic>
        <p:nvPicPr>
          <p:cNvPr id="15" name="Image 6" descr="data:image/png;base64,iVBORw0KGgoAAAANSUhEUgAAAFUAAABVCAYAAAA49ahaAAAGJUlEQVR4AeydP4wUVRzHl6vhoKCjIFRnQzAHCaVamHCUNlYSjIUxBoyiEgMlxKCiETTGwkiwsrGTI7EwliR4gdB4FSGRjoJ/tefnM3m77NzO7M7Mm73bP4/8vvdm3rz3e7/fh7c7b2b35hY6E/BvY2NjEb2KTqHv0O/oDvoXFZn1Hred7e1n/8UJSKezbVAhtYK+Rn8D4gn6E11B76Pj6BDah4rMeo/bzvb2s/8T/SH9rhR13Iq6LYVKssfQz0iIN0jwQ7SM2jT96feG4yDHO9bmAKN8jR0qSe1En6B/CGYVnURb9TJ1HMdbdXxkHDsZf6w2NqgksAddIPpn6Au0hLbTHN84nhkX2jOuYMYClYA/JeAH6ByaRDOuByHO1uNrFSpBevK5Q5SXkC89iok147tEzK4iWj2ptQaV4L4Fnycfz8psTo0Zryc1428l6GiowDyCXBadbiWi7XNy2jzQkdgQoqASwFsEcAu5jKGYejOPWyGvxsk0hsrAvtlfZ+TGPug7iWY+10N+jeLTQe2ODPgVnVwuUcysXQh51k5QqLU6MZCXhGdqdZrexmdCvrUyqAWVAZyhp2qNMP2NvVlj3pUzqQwVoL6HzssM3QzQGWv+m+sL9ytBBahn+Vl/Dy0E1Ffpe6wc+qqKN0dCBajrtmvF3eeu9lrgMTTxkVDp/SOq0o5mM29ykMfQRG1U2oD/FS/dXBCXtpnDA8uBS2nqpVDp6E2Gab/0LE088oCXtPIpdFMKldafo2TlBEr5FEJllno/1Ls35S7TkUOB0wCJAag09I545TXZgMf5qjgXeOWyHoDK0Y+RN3Apko0gICd55Zp1oWaVUPdDsTRLMxqVfzhb5dbrkINK7XsoWX0COW6bob5T31/qAYEctx5UXvp+4cCPcWmTrCaBpcAv69aDyt6bKFlzAj1+/VDfaO4v9YRAj18GlanrJZfLA44la0jAby7Ksfetv9cbOkrd8gQyjtlMpf4VlCyeQMZxgZe+L/t0ey8eqB68LbjoTE1AxdGeloV6sD1/yRMEDgq1u+BnP1kLBJaEeqAFR8nFCwIHhOovJbyoSluxBPYJdW+sl9Q/R2CvUNNMzTGJ3slmarSX5CBPwJmar0l70QQS1GiEgw4S1EEm0TVCfRjtJTnoJ/BQqI/6a9J2NIFHQk0zNZpjzkE2U+/3VaXNeAL3nanr8X6Shz4C60K911eRNuMJ3BPqWryf5KGPwNrCjh07nlKRwAKhBVuTpzNVX3/5IymaQMaxC/WPaHfJgQQyjhlUpqzPNvFtwANJzQg8DRx7X6bQzW/+SGpMoMcvm6nBza+hTEUzAj1+PahM3Zv4ShcCQGhg64Ff1rUHNdvrdH4KZSrqEchx2wz1h06nU89dai2BHLccVKbwc1pcRMmqE7gYuPV65KCGWh8YkJZXAcaIQk7yyjUbgAr1x7RIsxUIFcxZKq9c0wGoHgWsz8S763ZSKYG7gdNAg0KoodVnoUxFMYFSPqVQ+V/w0tUn+xS7nO/aK4FPIYVSqLam4weU6bYgEPrM23ty6avKbw6FGpq+S/kfStbpyEEeQ1mMhMpsvY0Hn5ZLMfd2MvAYCmIkVHvj6BfK82ie7XzgMJJBJah6waFr18tuz6Euh/wrpV4GtbAzjn1gwNXCg7NbeTXkXTnDWlD1ygA+AWheZqwz1HxNvbJqQ9UzYJ2xs/4e63uoeZpyLTWC6giA9T32BNsuMyhmxsznRMivUVKNoToaA7sqOMr2rFwgmMfRkBdpNbMoqA5JALfRYban/ZLWS8/D5OK6nHSaWzTU7tAE46WbfyBm2u5uGe/xEH83naiyNahGQWCr6GW2zyJv4FJMrBnfWeNF3jxqLdBWoXajIkjvx+5n35MZxcSZce0PcbYe3FigGiUBP0Yuu3ax77MDt/vjb8c3jl3GhQbu2BNnKzY2qN3oCP45+hK9RJ3PGPGpwb702B27OY7jrTg+Mg4/3BzrwGOH2h89Sd1Eb6Pd1HtS+4bSZQxFa6Y//Xry2c1YjucXRVobYJSjYVBH9Y06TrKe1D6idDkm5Ndw6CXh95T+YRvPymW/5GG9x21ne/vZX4gui/Tb6smHmCrb/wAAAP//ZXNSPQAAAAZJREFUAwBCs8PsCQyRTwAAAABJRU5ErkJggg==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24360" y="6419088"/>
            <a:ext cx="777240" cy="777240"/>
          </a:xfrm>
          <a:prstGeom prst="rect">
            <a:avLst/>
          </a:prstGeom>
        </p:spPr>
      </p:pic>
      <p:sp>
        <p:nvSpPr>
          <p:cNvPr id="16" name="Text 7"/>
          <p:cNvSpPr/>
          <p:nvPr/>
        </p:nvSpPr>
        <p:spPr>
          <a:xfrm>
            <a:off x="12198096" y="7315200"/>
            <a:ext cx="5486400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2400" dirty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Будьте внимательны к невербальной связи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8"/>
          <p:cNvSpPr/>
          <p:nvPr/>
        </p:nvSpPr>
        <p:spPr>
          <a:xfrm>
            <a:off x="12198096" y="8202168"/>
            <a:ext cx="5486400" cy="10149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2400" dirty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Следите за жестами и </a:t>
            </a:r>
            <a:r>
              <a:rPr lang="en-US" sz="2400" dirty="0" err="1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мимикой</a:t>
            </a:r>
            <a:r>
              <a:rPr lang="en-US" sz="2400" dirty="0" smtClean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,</a:t>
            </a:r>
            <a:endParaRPr lang="ru-RU" sz="2400" dirty="0" smtClean="0">
              <a:solidFill>
                <a:srgbClr val="404040"/>
              </a:solidFill>
              <a:latin typeface="Times New Roman" panose="02020603050405020304" pitchFamily="18" charset="0"/>
              <a:ea typeface="Roboto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ct val="140000"/>
              </a:lnSpc>
              <a:buNone/>
            </a:pPr>
            <a:r>
              <a:rPr lang="en-US" sz="2400" dirty="0" smtClean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чтобы лучше понимать друг друга.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Image 7" descr="data:image/png;base64,iVBORw0KGgoAAAANSUhEUgAAAB4AAAAeCAYAAAA7MK6iAAAC7UlEQVR4AeyWW4gOYRjHZ21Yp0JIrQskkQsUcrpzQymHHKKkFMkhZJ3ijkLJjdOV2twoJUpyKRdSjuVGTinJKTknNuL3m2++aWa+ndlh1+7Nfv1/8zzv+zzzPvO+M/PO1yPool934fYsfC9OHgzDYSj0gVx11FIvosJVeADP4RFch53gBWHSKio8gtQZMA+mgbPApFRPaxWchZkwDHrCQJgMByN6Y1PKKzyfrHvgLC5jr8FNGAdJTaJxCmoGpk85/lacTZCSgVQHjblwDoaAA9ZhG2AkWNyZ4IZazbEfFMkaK0lI3XM76Ytl8AAtLaZGA+hpgqqWVp027Bji/SFWtrADZ5czTo6cOZHVDPJQgr7k+DxgKsoWNpg328oZQeCDE0S/Z5Fty3wi4SfEyhb+QeQdFClZ7GJRYiL2FP8rxMoW/kzkBhTpfCJ4Gv8NFOk7QZ8bLW5F2cIuxzpCyVnRDPWboxvEYWxVT3B8150Rbo0+0uN7fgmbUrawwbccZsERuA9e6S3sXpgOXyApL3I2HTvgNnyDx+D55idXiO6KWits5BUHB5qI9WFz53IX8lbQVaPX9FhoKtb3eizW8x9iXSlMWnmF01n/odVa4QnUcXZXsC/AK5b3+M5gG7Yq9+/tNC6A999nxFzxXMfYT6xmb0gWbiBhF9yB3eDW2YitqrpZNNPheQuwfoVc4oX4Du4+gBvKcx1jH627sBHcgjFB4AChw8EBD2HjIH5SzsBd6wOde8AvUnIzoStXPifHiR6DUBb2M3aG1nIo0lGCFl+D9b10MNy/0lqyXaF6C0+hsQyK5P09ESW4dJH7T2Y9Z4238AacvOUlFMrb0IK3BUZBe+TrtsLCS0qM4tNs2mYPHcBiC9eVGMilLpNXYqgwpdHCJ3Hd5jC5cify3fQB889cbmKJgFtws4Xd2kZzgu9dHl4cKYH/r9xG8/LK9PsXqsnCvxjRT9tLbB5+ZQgHzlo/L69Mv7VaLOyAnU6XFf4DAAD//z8tAXwAAAAGSURBVAMA8cGLPZjK60oAAAAASUVORK5CYII=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275820" y="6670548"/>
            <a:ext cx="274320" cy="274320"/>
          </a:xfrm>
          <a:prstGeom prst="rect">
            <a:avLst/>
          </a:prstGeom>
        </p:spPr>
      </p:pic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70" y="452258"/>
            <a:ext cx="4978907" cy="8851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E2F0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97496" y="457200"/>
            <a:ext cx="9345168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20000"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4500" b="1" dirty="0">
                <a:solidFill>
                  <a:srgbClr val="40404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Роль позитива в </a:t>
            </a:r>
            <a:endParaRPr lang="ru-RU" sz="4500" b="1" dirty="0" smtClean="0">
              <a:solidFill>
                <a:srgbClr val="404040"/>
              </a:solidFill>
              <a:latin typeface="Times New Roman" panose="02020603050405020304" pitchFamily="18" charset="0"/>
              <a:ea typeface="Arial" pitchFamily="34" charset="-122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20000"/>
              </a:lnSpc>
              <a:buNone/>
            </a:pPr>
            <a:r>
              <a:rPr lang="en-US" sz="4500" b="1" dirty="0" err="1" smtClean="0">
                <a:solidFill>
                  <a:srgbClr val="40404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профессиональном</a:t>
            </a:r>
            <a:r>
              <a:rPr lang="en-US" sz="4500" b="1" dirty="0" smtClean="0">
                <a:solidFill>
                  <a:srgbClr val="40404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 </a:t>
            </a:r>
            <a:r>
              <a:rPr lang="en-US" sz="4500" b="1" dirty="0">
                <a:solidFill>
                  <a:srgbClr val="40404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росте</a:t>
            </a:r>
            <a:endParaRPr lang="en-US" sz="4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Image 0" descr="data:image/png;base64,iVBORw0KGgoAAAANSUhEUgAAAFUAAABVCAYAAAA49ahaAAAGJUlEQVR4AeydP4wUVRzHl6vhoKCjIFRnQzAHCaVamHCUNlYSjIUxBoyiEgMlxKCiETTGwkiwsrGTI7EwliR4gdB4FSGRjoJ/tefnM3m77NzO7M7Mm73bP4/8vvdm3rz3e7/fh7c7b2b35hY6E/BvY2NjEb2KTqHv0O/oDvoXFZn1Hred7e1n/8UJSKezbVAhtYK+Rn8D4gn6E11B76Pj6BDah4rMeo/bzvb2s/8T/SH9rhR13Iq6LYVKssfQz0iIN0jwQ7SM2jT96feG4yDHO9bmAKN8jR0qSe1En6B/CGYVnURb9TJ1HMdbdXxkHDsZf6w2NqgksAddIPpn6Au0hLbTHN84nhkX2jOuYMYClYA/JeAH6ByaRDOuByHO1uNrFSpBevK5Q5SXkC89iok147tEzK4iWj2ptQaV4L4Fnycfz8psTo0Zryc1428l6GiowDyCXBadbiWi7XNy2jzQkdgQoqASwFsEcAu5jKGYejOPWyGvxsk0hsrAvtlfZ+TGPug7iWY+10N+jeLTQe2ODPgVnVwuUcysXQh51k5QqLU6MZCXhGdqdZrexmdCvrUyqAWVAZyhp2qNMP2NvVlj3pUzqQwVoL6HzssM3QzQGWv+m+sL9ytBBahn+Vl/Dy0E1Ffpe6wc+qqKN0dCBajrtmvF3eeu9lrgMTTxkVDp/SOq0o5mM29ykMfQRG1U2oD/FS/dXBCXtpnDA8uBS2nqpVDp6E2Gab/0LE088oCXtPIpdFMKldafo2TlBEr5FEJllno/1Ls35S7TkUOB0wCJAag09I545TXZgMf5qjgXeOWyHoDK0Y+RN3Apko0gICd55Zp1oWaVUPdDsTRLMxqVfzhb5dbrkINK7XsoWX0COW6bob5T31/qAYEctx5UXvp+4cCPcWmTrCaBpcAv69aDyt6bKFlzAj1+/VDfaO4v9YRAj18GlanrJZfLA44la0jAby7Ksfetv9cbOkrd8gQyjtlMpf4VlCyeQMZxgZe+L/t0ey8eqB68LbjoTE1AxdGeloV6sD1/yRMEDgq1u+BnP1kLBJaEeqAFR8nFCwIHhOovJbyoSluxBPYJdW+sl9Q/R2CvUNNMzTGJ3slmarSX5CBPwJmar0l70QQS1GiEgw4S1EEm0TVCfRjtJTnoJ/BQqI/6a9J2NIFHQk0zNZpjzkE2U+/3VaXNeAL3nanr8X6Shz4C60K911eRNuMJ3BPqWryf5KGPwNrCjh07nlKRwAKhBVuTpzNVX3/5IymaQMaxC/WPaHfJgQQyjhlUpqzPNvFtwANJzQg8DRx7X6bQzW/+SGpMoMcvm6nBza+hTEUzAj1+PahM3Zv4ShcCQGhg64Ff1rUHNdvrdH4KZSrqEchx2wz1h06nU89dai2BHLccVKbwc1pcRMmqE7gYuPV65KCGWh8YkJZXAcaIQk7yyjUbgAr1x7RIsxUIFcxZKq9c0wGoHgWsz8S763ZSKYG7gdNAg0KoodVnoUxFMYFSPqVQ+V/w0tUn+xS7nO/aK4FPIYVSqLam4weU6bYgEPrM23ty6avKbw6FGpq+S/kfStbpyEEeQ1mMhMpsvY0Hn5ZLMfd2MvAYCmIkVHvj6BfK82ie7XzgMJJBJah6waFr18tuz6Euh/wrpV4GtbAzjn1gwNXCg7NbeTXkXTnDWlD1ygA+AWheZqwz1HxNvbJqQ9UzYJ2xs/4e63uoeZpyLTWC6giA9T32BNsuMyhmxsznRMivUVKNoToaA7sqOMr2rFwgmMfRkBdpNbMoqA5JALfRYban/ZLWS8/D5OK6nHSaWzTU7tAE46WbfyBm2u5uGe/xEH83naiyNahGQWCr6GW2zyJv4FJMrBnfWeNF3jxqLdBWoXajIkjvx+5n35MZxcSZce0PcbYe3FigGiUBP0Yuu3ax77MDt/vjb8c3jl3GhQbu2BNnKzY2qN3oCP45+hK9RJ3PGPGpwb702B27OY7jrTg+Mg4/3BzrwGOH2h89Sd1Eb6Pd1HtS+4bSZQxFa6Y//Xry2c1YjucXRVobYJSjYVBH9Y06TrKe1D6idDkm5Ndw6CXh95T+YRvPymW/5GG9x21ne/vZX4gui/Tb6smHmCrb/wAAAP//ZXNSPQAAAAZJREFUAwBCs8PsCQyRTwAAAABJRU5ErkJggg==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7104" y="2350008"/>
            <a:ext cx="777240" cy="7772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707124" y="2491740"/>
            <a:ext cx="45720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3200" b="1" dirty="0">
                <a:solidFill>
                  <a:srgbClr val="548235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1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7397496" y="2350008"/>
            <a:ext cx="10030968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Позитив улучшает мотивацию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7397496" y="2715768"/>
            <a:ext cx="10030968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2400" dirty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Позитивное мышление помогает поддерживать высокий уровень мотивации.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Image 1" descr="data:image/png;base64,iVBORw0KGgoAAAANSUhEUgAAAFUAAABVCAYAAAA49ahaAAAGJUlEQVR4AeydP4wUVRzHl6vhoKCjIFRnQzAHCaVamHCUNlYSjIUxBoyiEgMlxKCiETTGwkiwsrGTI7EwliR4gdB4FSGRjoJ/tefnM3m77NzO7M7Mm73bP4/8vvdm3rz3e7/fh7c7b2b35hY6E/BvY2NjEb2KTqHv0O/oDvoXFZn1Hred7e1n/8UJSKezbVAhtYK+Rn8D4gn6E11B76Pj6BDah4rMeo/bzvb2s/8T/SH9rhR13Iq6LYVKssfQz0iIN0jwQ7SM2jT96feG4yDHO9bmAKN8jR0qSe1En6B/CGYVnURb9TJ1HMdbdXxkHDsZf6w2NqgksAddIPpn6Au0hLbTHN84nhkX2jOuYMYClYA/JeAH6ByaRDOuByHO1uNrFSpBevK5Q5SXkC89iok147tEzK4iWj2ptQaV4L4Fnycfz8psTo0Zryc1428l6GiowDyCXBadbiWi7XNy2jzQkdgQoqASwFsEcAu5jKGYejOPWyGvxsk0hsrAvtlfZ+TGPug7iWY+10N+jeLTQe2ODPgVnVwuUcysXQh51k5QqLU6MZCXhGdqdZrexmdCvrUyqAWVAZyhp2qNMP2NvVlj3pUzqQwVoL6HzssM3QzQGWv+m+sL9ytBBahn+Vl/Dy0E1Ffpe6wc+qqKN0dCBajrtmvF3eeu9lrgMTTxkVDp/SOq0o5mM29ykMfQRG1U2oD/FS/dXBCXtpnDA8uBS2nqpVDp6E2Gab/0LE088oCXtPIpdFMKldafo2TlBEr5FEJllno/1Ls35S7TkUOB0wCJAag09I545TXZgMf5qjgXeOWyHoDK0Y+RN3Apko0gICd55Zp1oWaVUPdDsTRLMxqVfzhb5dbrkINK7XsoWX0COW6bob5T31/qAYEctx5UXvp+4cCPcWmTrCaBpcAv69aDyt6bKFlzAj1+/VDfaO4v9YRAj18GlanrJZfLA44la0jAby7Ksfetv9cbOkrd8gQyjtlMpf4VlCyeQMZxgZe+L/t0ey8eqB68LbjoTE1AxdGeloV6sD1/yRMEDgq1u+BnP1kLBJaEeqAFR8nFCwIHhOovJbyoSluxBPYJdW+sl9Q/R2CvUNNMzTGJ3slmarSX5CBPwJmar0l70QQS1GiEgw4S1EEm0TVCfRjtJTnoJ/BQqI/6a9J2NIFHQk0zNZpjzkE2U+/3VaXNeAL3nanr8X6Shz4C60K911eRNuMJ3BPqWryf5KGPwNrCjh07nlKRwAKhBVuTpzNVX3/5IymaQMaxC/WPaHfJgQQyjhlUpqzPNvFtwANJzQg8DRx7X6bQzW/+SGpMoMcvm6nBza+hTEUzAj1+PahM3Zv4ShcCQGhg64Ff1rUHNdvrdH4KZSrqEchx2wz1h06nU89dai2BHLccVKbwc1pcRMmqE7gYuPV65KCGWh8YkJZXAcaIQk7yyjUbgAr1x7RIsxUIFcxZKq9c0wGoHgWsz8S763ZSKYG7gdNAg0KoodVnoUxFMYFSPqVQ+V/w0tUn+xS7nO/aK4FPIYVSqLam4weU6bYgEPrM23ty6avKbw6FGpq+S/kfStbpyEEeQ1mMhMpsvY0Hn5ZLMfd2MvAYCmIkVHvj6BfK82ie7XzgMJJBJah6waFr18tuz6Euh/wrpV4GtbAzjn1gwNXCg7NbeTXkXTnDWlD1ygA+AWheZqwz1HxNvbJqQ9UzYJ2xs/4e63uoeZpyLTWC6giA9T32BNsuMyhmxsznRMivUVKNoToaA7sqOMr2rFwgmMfRkBdpNbMoqA5JALfRYban/ZLWS8/D5OK6nHSaWzTU7tAE46WbfyBm2u5uGe/xEH83naiyNahGQWCr6GW2zyJv4FJMrBnfWeNF3jxqLdBWoXajIkjvx+5n35MZxcSZce0PcbYe3FigGiUBP0Yuu3ax77MDt/vjb8c3jl3GhQbu2BNnKzY2qN3oCP45+hK9RJ3PGPGpwb702B27OY7jrTg+Mg4/3BzrwGOH2h89Sd1Eb6Pd1HtS+4bSZQxFa6Y//Xry2c1YjucXRVobYJSjYVBH9Y06TrKe1D6idDkm5Ndw6CXh95T+YRvPymW/5GG9x21ne/vZX4gui/Tb6smHmCrb/wAAAP//ZXNSPQAAAAZJREFUAwBCs8PsCQyRTwAAAABJRU5ErkJggg==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7104" y="3931920"/>
            <a:ext cx="777240" cy="77724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707124" y="4091940"/>
            <a:ext cx="45720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3200" b="1" dirty="0">
                <a:solidFill>
                  <a:srgbClr val="548235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2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5"/>
          <p:cNvSpPr/>
          <p:nvPr/>
        </p:nvSpPr>
        <p:spPr>
          <a:xfrm>
            <a:off x="7397496" y="3931920"/>
            <a:ext cx="10030968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Улучшение командной работы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6"/>
          <p:cNvSpPr/>
          <p:nvPr/>
        </p:nvSpPr>
        <p:spPr>
          <a:xfrm>
            <a:off x="7397496" y="4315968"/>
            <a:ext cx="10030968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2400" dirty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Позитив способствует эффективному взаимодействию в команде.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Image 2" descr="data:image/png;base64,iVBORw0KGgoAAAANSUhEUgAAAFUAAABVCAYAAAA49ahaAAAGJUlEQVR4AeydP4wUVRzHl6vhoKCjIFRnQzAHCaVamHCUNlYSjIUxBoyiEgMlxKCiETTGwkiwsrGTI7EwliR4gdB4FSGRjoJ/tefnM3m77NzO7M7Mm73bP4/8vvdm3rz3e7/fh7c7b2b35hY6E/BvY2NjEb2KTqHv0O/oDvoXFZn1Hred7e1n/8UJSKezbVAhtYK+Rn8D4gn6E11B76Pj6BDah4rMeo/bzvb2s/8T/SH9rhR13Iq6LYVKssfQz0iIN0jwQ7SM2jT96feG4yDHO9bmAKN8jR0qSe1En6B/CGYVnURb9TJ1HMdbdXxkHDsZf6w2NqgksAddIPpn6Au0hLbTHN84nhkX2jOuYMYClYA/JeAH6ByaRDOuByHO1uNrFSpBevK5Q5SXkC89iok147tEzK4iWj2ptQaV4L4Fnycfz8psTo0Zryc1428l6GiowDyCXBadbiWi7XNy2jzQkdgQoqASwFsEcAu5jKGYejOPWyGvxsk0hsrAvtlfZ+TGPug7iWY+10N+jeLTQe2ODPgVnVwuUcysXQh51k5QqLU6MZCXhGdqdZrexmdCvrUyqAWVAZyhp2qNMP2NvVlj3pUzqQwVoL6HzssM3QzQGWv+m+sL9ytBBahn+Vl/Dy0E1Ffpe6wc+qqKN0dCBajrtmvF3eeu9lrgMTTxkVDp/SOq0o5mM29ykMfQRG1U2oD/FS/dXBCXtpnDA8uBS2nqpVDp6E2Gab/0LE088oCXtPIpdFMKldafo2TlBEr5FEJllno/1Ls35S7TkUOB0wCJAag09I545TXZgMf5qjgXeOWyHoDK0Y+RN3Apko0gICd55Zp1oWaVUPdDsTRLMxqVfzhb5dbrkINK7XsoWX0COW6bob5T31/qAYEctx5UXvp+4cCPcWmTrCaBpcAv69aDyt6bKFlzAj1+/VDfaO4v9YRAj18GlanrJZfLA44la0jAby7Ksfetv9cbOkrd8gQyjtlMpf4VlCyeQMZxgZe+L/t0ey8eqB68LbjoTE1AxdGeloV6sD1/yRMEDgq1u+BnP1kLBJaEeqAFR8nFCwIHhOovJbyoSluxBPYJdW+sl9Q/R2CvUNNMzTGJ3slmarSX5CBPwJmar0l70QQS1GiEgw4S1EEm0TVCfRjtJTnoJ/BQqI/6a9J2NIFHQk0zNZpjzkE2U+/3VaXNeAL3nanr8X6Shz4C60K911eRNuMJ3BPqWryf5KGPwNrCjh07nlKRwAKhBVuTpzNVX3/5IymaQMaxC/WPaHfJgQQyjhlUpqzPNvFtwANJzQg8DRx7X6bQzW/+SGpMoMcvm6nBza+hTEUzAj1+PahM3Zv4ShcCQGhg64Ff1rUHNdvrdH4KZSrqEchx2wz1h06nU89dai2BHLccVKbwc1pcRMmqE7gYuPV65KCGWh8YkJZXAcaIQk7yyjUbgAr1x7RIsxUIFcxZKq9c0wGoHgWsz8S763ZSKYG7gdNAg0KoodVnoUxFMYFSPqVQ+V/w0tUn+xS7nO/aK4FPIYVSqLam4weU6bYgEPrM23ty6avKbw6FGpq+S/kfStbpyEEeQ1mMhMpsvY0Hn5ZLMfd2MvAYCmIkVHvj6BfK82ie7XzgMJJBJah6waFr18tuz6Euh/wrpV4GtbAzjn1gwNXCg7NbeTXkXTnDWlD1ygA+AWheZqwz1HxNvbJqQ9UzYJ2xs/4e63uoeZpyLTWC6giA9T32BNsuMyhmxsznRMivUVKNoToaA7sqOMr2rFwgmMfRkBdpNbMoqA5JALfRYban/ZLWS8/D5OK6nHSaWzTU7tAE46WbfyBm2u5uGe/xEH83naiyNahGQWCr6GW2zyJv4FJMrBnfWeNF3jxqLdBWoXajIkjvx+5n35MZxcSZce0PcbYe3FigGiUBP0Yuu3ax77MDt/vjb8c3jl3GhQbu2BNnKzY2qN3oCP45+hK9RJ3PGPGpwb702B27OY7jrTg+Mg4/3BzrwGOH2h89Sd1Eb6Pd1HtS+4bSZQxFa6Y//Xry2c1YjucXRVobYJSjYVBH9Y06TrKe1D6idDkm5Ndw6CXh95T+YRvPymW/5GG9x21ne/vZX4gui/Tb6smHmCrb/wAAAP//ZXNSPQAAAAZJREFUAwBCs8PsCQyRTwAAAABJRU5ErkJggg==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7104" y="5779008"/>
            <a:ext cx="777240" cy="777240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6707124" y="5939028"/>
            <a:ext cx="45720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3200" b="1" dirty="0">
                <a:solidFill>
                  <a:srgbClr val="548235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3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8"/>
          <p:cNvSpPr/>
          <p:nvPr/>
        </p:nvSpPr>
        <p:spPr>
          <a:xfrm>
            <a:off x="7397496" y="5779008"/>
            <a:ext cx="10030968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Повышение креативности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9"/>
          <p:cNvSpPr/>
          <p:nvPr/>
        </p:nvSpPr>
        <p:spPr>
          <a:xfrm>
            <a:off x="7397496" y="6144768"/>
            <a:ext cx="10030968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2400" dirty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Позитивное настроение стимулирует творческое мышление.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Image 3" descr="data:image/png;base64,iVBORw0KGgoAAAANSUhEUgAAAFUAAABVCAYAAAA49ahaAAAGJUlEQVR4AeydP4wUVRzHl6vhoKCjIFRnQzAHCaVamHCUNlYSjIUxBoyiEgMlxKCiETTGwkiwsrGTI7EwliR4gdB4FSGRjoJ/tefnM3m77NzO7M7Mm73bP4/8vvdm3rz3e7/fh7c7b2b35hY6E/BvY2NjEb2KTqHv0O/oDvoXFZn1Hred7e1n/8UJSKezbVAhtYK+Rn8D4gn6E11B76Pj6BDah4rMeo/bzvb2s/8T/SH9rhR13Iq6LYVKssfQz0iIN0jwQ7SM2jT96feG4yDHO9bmAKN8jR0qSe1En6B/CGYVnURb9TJ1HMdbdXxkHDsZf6w2NqgksAddIPpn6Au0hLbTHN84nhkX2jOuYMYClYA/JeAH6ByaRDOuByHO1uNrFSpBevK5Q5SXkC89iok147tEzK4iWj2ptQaV4L4Fnycfz8psTo0Zryc1428l6GiowDyCXBadbiWi7XNy2jzQkdgQoqASwFsEcAu5jKGYejOPWyGvxsk0hsrAvtlfZ+TGPug7iWY+10N+jeLTQe2ODPgVnVwuUcysXQh51k5QqLU6MZCXhGdqdZrexmdCvrUyqAWVAZyhp2qNMP2NvVlj3pUzqQwVoL6HzssM3QzQGWv+m+sL9ytBBahn+Vl/Dy0E1Ffpe6wc+qqKN0dCBajrtmvF3eeu9lrgMTTxkVDp/SOq0o5mM29ykMfQRG1U2oD/FS/dXBCXtpnDA8uBS2nqpVDp6E2Gab/0LE088oCXtPIpdFMKldafo2TlBEr5FEJllno/1Ls35S7TkUOB0wCJAag09I545TXZgMf5qjgXeOWyHoDK0Y+RN3Apko0gICd55Zp1oWaVUPdDsTRLMxqVfzhb5dbrkINK7XsoWX0COW6bob5T31/qAYEctx5UXvp+4cCPcWmTrCaBpcAv69aDyt6bKFlzAj1+/VDfaO4v9YRAj18GlanrJZfLA44la0jAby7Ksfetv9cbOkrd8gQyjtlMpf4VlCyeQMZxgZe+L/t0ey8eqB68LbjoTE1AxdGeloV6sD1/yRMEDgq1u+BnP1kLBJaEeqAFR8nFCwIHhOovJbyoSluxBPYJdW+sl9Q/R2CvUNNMzTGJ3slmarSX5CBPwJmar0l70QQS1GiEgw4S1EEm0TVCfRjtJTnoJ/BQqI/6a9J2NIFHQk0zNZpjzkE2U+/3VaXNeAL3nanr8X6Shz4C60K911eRNuMJ3BPqWryf5KGPwNrCjh07nlKRwAKhBVuTpzNVX3/5IymaQMaxC/WPaHfJgQQyjhlUpqzPNvFtwANJzQg8DRx7X6bQzW/+SGpMoMcvm6nBza+hTEUzAj1+PahM3Zv4ShcCQGhg64Ff1rUHNdvrdH4KZSrqEchx2wz1h06nU89dai2BHLccVKbwc1pcRMmqE7gYuPV65KCGWh8YkJZXAcaIQk7yyjUbgAr1x7RIsxUIFcxZKq9c0wGoHgWsz8S763ZSKYG7gdNAg0KoodVnoUxFMYFSPqVQ+V/w0tUn+xS7nO/aK4FPIYVSqLam4weU6bYgEPrM23ty6avKbw6FGpq+S/kfStbpyEEeQ1mMhMpsvY0Hn5ZLMfd2MvAYCmIkVHvj6BfK82ie7XzgMJJBJah6waFr18tuz6Euh/wrpV4GtbAzjn1gwNXCg7NbeTXkXTnDWlD1ygA+AWheZqwz1HxNvbJqQ9UzYJ2xs/4e63uoeZpyLTWC6giA9T32BNsuMyhmxsznRMivUVKNoToaA7sqOMr2rFwgmMfRkBdpNbMoqA5JALfRYban/ZLWS8/D5OK6nHSaWzTU7tAE46WbfyBm2u5uGe/xEH83naiyNahGQWCr6GW2zyJv4FJMrBnfWeNF3jxqLdBWoXajIkjvx+5n35MZxcSZce0PcbYe3FigGiUBP0Yuu3ax77MDt/vjb8c3jl3GhQbu2BNnKzY2qN3oCP45+hK9RJ3PGPGpwb702B27OY7jrTg+Mg4/3BzrwGOH2h89Sd1Eb6Pd1HtS+4bSZQxFa6Y//Xry2c1YjucXRVobYJSjYVBH9Y06TrKe1D6idDkm5Ndw6CXh95T+YRvPymW/5GG9x21ne/vZX4gui/Tb6smHmCrb/wAAAP//ZXNSPQAAAAZJREFUAwBCs8PsCQyRTwAAAABJRU5ErkJggg==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7104" y="7607808"/>
            <a:ext cx="777240" cy="777240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6707124" y="7767828"/>
            <a:ext cx="45720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3200" b="1" dirty="0">
                <a:solidFill>
                  <a:srgbClr val="548235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4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11"/>
          <p:cNvSpPr/>
          <p:nvPr/>
        </p:nvSpPr>
        <p:spPr>
          <a:xfrm>
            <a:off x="7397496" y="7607808"/>
            <a:ext cx="10030968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Снижение стресса и улучшение здоровья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12"/>
          <p:cNvSpPr/>
          <p:nvPr/>
        </p:nvSpPr>
        <p:spPr>
          <a:xfrm>
            <a:off x="7397496" y="7973568"/>
            <a:ext cx="10030968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2400" dirty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Позитив помогает уменьшить стресс, улучшая здоровье.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054" y="851602"/>
            <a:ext cx="5626014" cy="8447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E2F0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14400" y="457200"/>
            <a:ext cx="1097280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20000"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4500" b="1" dirty="0">
                <a:solidFill>
                  <a:srgbClr val="40404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Позитив и творчество: как развить креативность</a:t>
            </a:r>
            <a:endParaRPr lang="en-US" sz="4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Image 0" descr="data:image/png;base64,iVBORw0KGgoAAAANSUhEUgAAAi0AAAD3CAYAAADR02QSAAAPNklEQVR4AezbS3IcxxUFUJBL0UbImbwKDRwhL8oKe6BVSDNqIdJWoCpEB0mogf5UV2bdfHkcaBPsrqq87zwMbkDSx6d//O/5+fnT8/Pz/5bXn8vLFwECBAgQIECgp8DaP9Ye8ukfFeXpVWlZEv13ueDL8vr38vphefkiQIAAAQIELgr4cGeBtX+sPeTLqZd8ffzX0rJ88Nvy7s/LyxcBAgQIECBAIEHg51M/ecnyUlqWN9bfsPz48o7/I0CAAIESAoYgUETgx1NPefq4fLP+MyO/YSmyWWMQIECAAIGCAutvXD6tv2n5qeBwRiJAIFZAMAIECGwS+GktLZ833eomAgQIECBAgEA/gc9raVn/Ld1+RzqJQKiAWAQIECAQLfDDWlqiEwpHgAABAgQIEFgFlJZVIfolHAECBAgQILAKKC2rghcBAgQIECAQL7C5tMRPJiABAgQIECBQSkBpKbVOwxAgQIDAQAKi3imgtNwJ5nICBAgQIEDgGAGl5Rh3pxIgQCBXQDICoQJKS+hixCJAgAABAgReCygtrz38jQCBXAHJCBCYXEBpmfwHwPgECBAgQGAUAaVllE3JmSsgGQECBAh0EVBaujA7hAABAgQIEHhUQGl5VDD3fskIECBAgEApAaWl1DoNQ4AAAQIE6gr0Ly11LU1GgAABAgQINBRQWhriejQBAgQIEGghMOszlZZZN29uAgQIECAwmIDSMtjCxCVAgECugGQE2gooLW19PZ0AAQIECBDYSUBp2QnSYwgQyBWQjACBGgJKS409moIAAQIECJQXUFrKr9iAuQKSESBAgMA9AkrLPVquJUCAAAECBA4TUFoOo889WDICBAgQIJAooLQkbkUmAgQIECBA4ExgoNJylt0bBAgQIECAwEQCSstEyzYqAQIECEwuMPj4SsvgCxSfAAECBAjMIqC0zLJpcxIgQCBXQDICNwkoLTcxuYgAAQIECBA4WkBpOXoDzidAIFdAMgIEogSUlqh1CEOAAAECBAi8J6C0vCfjfQK5ApIRIEBgSgGlZcq1G5oAAQIECIwnoLSMt7PcxJIRIECAAIGGAkpLQ1yPJkCAAAECBPYTmKG07KflSQQIECBAgMBhAkrLYfQOJkCAAAECowhk5FRaMvYgBQECBAgQIHBFQGm5AuRjAgQIEMgVkGwuAaVlrn2blgABAgQIDCugtAy7OsEJEMgVkIwAgRYCSksLVc8kQIAAAQIEdhdQWnYn9UACuQKSESBAYGQBpWXk7clOgAABAgQmElBaJlp27qiSESBAgACB6wJKy3UjVxAgQIAAAQIBAkrLhSX4iAABAgQIEMgRUFpydiEJAQIECBCoJrDrPErLrpweRoAAAQIECLQSUFpayXouAQIECOQKSDakgNIy5NqEJkCAAAEC8wkoLfPt3MQECOQKSEaAwAUBpeUCjo8IECBAgACBHAGlJWcXkhDIFZCMAAECAQJKS8ASRCBAgAABAgSuCygt141ckSsgGQECBAhMJKC0TLRsoxIgQIAAgZEFlJYW2/NMAgQIECBAYHcBpWV3Ug8kQIAAAQIEHhV4636l5S0V7xEgQIAAAQJxAkpL3EoEIkCAAIFcAcmOFFBajtR3NgECBAgQIHCzgNJyM5ULCRAgkCsgGYEZBJSWGbZsRgIECBAgUEBAaSmwRCMQyBWQjAABAvsJKC37WXoSAQIECBAg0FBAaWmI69G5ApIRIECAwHgCSst4O5OYAAECBAhMKaC0RK1dGAIECBAgQOA9AaXlPRnvEyBAgAABAlECN5WWqMTCECBAgAABAlMKKC1Trt3QBAgQINBZwHE7CCgtOyB6BAECBAgQINBeQGlpb+wEAgQI5ApIRmAgAaVloGWJSoAAAQIEZhZQWmbevtkJ5ApIRoAAgTMBpeWMxBsECBAgQIBAooDSkrgVmXIFJCNAgACBwwSUlsPoHUyAAAECBAjcI6C03KOVe61kBAgQIECgvIDSUn7FBiRAgAABAjUE2paWGkamIECAAAECBAIElJaAJYhAgAABAgTeE/D+NwGl5ZuF7wgQIECAAIFgAaUleDmiESBAIFdAMgL9BZSW/uZOJECAAAECBDYIKC0b0NxCgECugGQECNQVUFrq7tZkBAgQIECglIDSUmqdhskVkIwAAQIEHhVQWh4VdD8BAgQIECDQRUBp6cKce4hkBAgQIEBgFAGlZZRNyUmAAAECBCYXCC0tk2/F+AQIECBAgMCZgNJyRuINAgQIECBQQKDgCEpLwaUaiQABAgQIVBRQWipu1UwECBDIFZCMwGYBpWUznRsJECBAgACBngJKS09tZxEgkCsgGQEC8QJKS/yKBCRAgAABAgRWAaVlVfAikCsgGQECBAicBJSWE4Q/CBAgQIAAgWwBpSV7P7npJCNAgAABAp0FlJbO4I4jQIAAAQIEtglUKy3bFNxFgAABAgQIxAsoLfErEpAAAQIECPQUyD1LacndjWQECBAgQIDAdwJKy3cYviVAgACBXAHJCCgtfgYIECBAgACBIQSUliHWJCQBArkCkhEg0EtAaekl7RwCBAgQIEDgIQGl5SE+NxPIFZCMAAEC1QSUlmobNQ8BAgQIECgqoLQUXWzuWJIRIECAAIFtAkrLNjd3ESBAgAABAp0FlJYTuD8IECBAgACBbAGlJXs/0hEgQIAAgVEEmudUWpoTO4AAAQIECBDYQ0Bp2UPRMwgQIEAgV0CyMgJKS5lVGoQAAQIECNQWUFpq79d0BAjkCkhGgMCdAkrLnWAuJ0CAAAECBI4RUFqOcXcqgVwByQgQIBAqoLSELkYsAgQIECBA4LWA0vLaw99yBSQjQIAAgckFlJbJfwCMT4AAAQIERhFQWh7dlPsJECBAgACBLgJKSxdmhxAgQIAAAQLvCdz6vtJyq5TrCBAgQIAAgUMFlJZD+R1OgAABArkCkqUJKC1pG5GHAAECBAgQeFNAaXmTxZsECBDIFZCMwKwCSsusmzc3AQIECBAYTEBpGWxh4hLIFZCMAAECbQWUlra+nk6AAAECBAjsJKC07ATpMbkCkhEgQIBADQGlpcYeTUGAAAECBMoLKC2HrdjBBAgQIECAwD0CSss9Wq4lQIAAAQIEDhM4Ky2HJXEwAQIECBAgQOCCgNJyAcdHBAgQIEBgg4BbGgkoLY1gPZYAAQIECBDYV0Bp2dfT0wgQIJArIBmBwQWUlsEXKD4BAgQIEJhFQGmZZdPmJJArIBkBAgRuElBabmJyEQECBAgQIHC0gNJy9AacnysgGQECBAhECSgtUesQhgABAgQIEHhPQGl5Tyb3fckIECBAgMCUAkrLlGs3NAECBAgQGE9gv9Iy3uwSEyBAgAABAgMJKC0DLUtUAgQIEKgtYLrLAkrLZR+fEiBAgAABAiECSkvIIsQgQIBAroBkBDIElJaMPUhBgAABAgQIXBFQWq4A+ZgAgVwByQgQmEtAaZlr36YlQIAAAQLDCigtw65O8FwByQgQIECghYDS0kLVMwkQIECAAIHdBZSW3UlzHygZAQIECBAYWUBpGXl7shMgQIAAgYkEAkrLRNpGJUCAAAECBDYLKC2b6dxIgAABAgRCBCaJobRMsmhjEiBAgACB0QWUltE3KD8BAgRyBSQjsKuA0rIrp4cRIECAAAECrQSUllaynkuAQK6AZAQIDCmgtAy5NqEJECBAgMB8AkrLfDs3ca6AZAQIECBwQUBpuYDjIwIECBAgQCBHQGnJ2UVuEskIECBAgECAgNISsAQRCBAgQIAAgesCI5eW69O5ggABAgQIECgjoLSUWaVBCBAgQIDAvQJjXa+0jLUvaQkQIECAwLQCSsu0qzc4AQIEcgUkI/CWgNLylor3CBAgQIAAgTgBpSVuJQIRIJArIBkBAkcKKC1H6jubAAECBAgQuFlAabmZyoUEcgUkI0CAwAwCSssMWzYjAQIECBAoIKC0FFhi7giSESBAgACB/QSUlv0sPYkAAQIECBBoKDBlaWno6dEECBAgQIBAIwGlpRGsxxIgQIAAgcICh4ymtBzC7lACBAgQIEDgXgGl5V4x1xMgQIBAroBkpQWUltLrNRwBAgQIEKgjoLTU2aVJCBDIFZCMAIEdBJSWHRA9ggABAgQIEGgvoLS0N3YCgVwByQgQIDCQgNIy0LJEJUCAAAECMwsoLTNvP3d2yQgQIECAwJmA0nJG4g0CBAgQIEAgUUBpuWcrriVAgAABAgQOE1BaDqN3MAECBAgQmE/gkYmVlkf03EuAAAECBAh0E1BaulE7iAABAgRyBSQbQUBpGWFLMhIgQIAAAQJPSosfAgIECAQLiEaAwDcBpeWbhe8IECBAgACBYAGlJXg5ohHIFZCMAAEC/QWUlv7mTiRAgAABAgQ2CCgtG9DckisgGQECBAjUFVBa6u7WZAQIECBAoJSA0tJlnQ4hQIAAAQIEHhVQWh4VdD8BAgQIECDQXmA5QWlZEHwRIECAAAEC+QJKS/6OJCRAgACBXAHJOgooLR2xHUWAAAECBAhsF1Battu5kwABArkCkhEoKKC0FFyqkQgQIECAQEUBpaXiVs1EIFdAMgIECGwWUFo207mRAAECBAgQ6CmgtPTUdlaugGQECBAgEC+gtMSvSEACBAgQIEBgFVBaVoXcl2QECBAgQIDASUBpOUH4gwABAgQIEMgW2FZasmeSjgABAgQIECgooLQUXKqRCBAgQCBfQML7BZSW+83cQYAAAQIECBwgoLQcgO5IAgQI5ApIRiBXQGnJ3Y1kBAgQIECAwHcCSst3GL4lQCBXQDICBAgoLX4GCBAgQIAAgSEElJYh1iRkroBkBAgQINBLQGnpJe0cAgQIECBA4CEBpeUhvtybJSNAgAABAtUElJZqGzUPAQIECBAoKtC5tBRVNBYBAgQIECDQXEBpaU7sAAIECBAgsKPAxI9SWiZevtEJECBAgMBIAmtp+WukwLISIECAQKSAUARaC/y1lpYvrU/xfAIECBAgQIDAgwJf1tLy64MPcTsBAgRyBSQjQKCKwK8fP3z48McyzS/LyxcBAgQIECBAIFHglw9LX1l/0/K0fPOfJeHvy8sXAQJ9BJxCgAABArcJ/H7qKU8vpWW9Z3njX8uffuOyIPgiQIAAAQIEIgTW37Cs/eQlzNfSsv5tKS7rb1w+L9//f3n5r4oWhOm+DEyAAAECBI4VWPvH2kM+n3rJ1zR/AwAA///xwYlaAAAABklEQVQDAFLhvUvPI149AAAAAElFTkSuQmCC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3383280"/>
            <a:ext cx="5093208" cy="225856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14400" y="3657600"/>
            <a:ext cx="4572000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Создайте вдохновляющую среду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914400" y="4572000"/>
            <a:ext cx="4572000" cy="5212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2400" dirty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Окружите себя яркими цветами и необычными предметами.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Image 1" descr="data:image/png;base64,iVBORw0KGgoAAAANSUhEUgAAAi0AAAD3CAYAAADR02QSAAAPNklEQVR4AezbS3IcxxUFUJBL0UbImbwKDRwhL8oKe6BVSDNqIdJWoCpEB0mogf5UV2bdfHkcaBPsrqq87zwMbkDSx6d//O/5+fnT8/Pz/5bXn8vLFwECBAgQIECgp8DaP9Ye8ukfFeXpVWlZEv13ueDL8vr38vphefkiQIAAAQIELgr4cGeBtX+sPeTLqZd8ffzX0rJ88Nvy7s/LyxcBAgQIECBAIEHg51M/ecnyUlqWN9bfsPz48o7/I0CAAIESAoYgUETgx1NPefq4fLP+MyO/YSmyWWMQIECAAIGCAutvXD6tv2n5qeBwRiJAIFZAMAIECGwS+GktLZ833eomAgQIECBAgEA/gc9raVn/Ld1+RzqJQKiAWAQIECAQLfDDWlqiEwpHgAABAgQIEFgFlJZVIfolHAECBAgQILAKKC2rghcBAgQIECAQL7C5tMRPJiABAgQIECBQSkBpKbVOwxAgQIDAQAKi3imgtNwJ5nICBAgQIEDgGAGl5Rh3pxIgQCBXQDICoQJKS+hixCJAgAABAgReCygtrz38jQCBXAHJCBCYXEBpmfwHwPgECBAgQGAUAaVllE3JmSsgGQECBAh0EVBaujA7hAABAgQIEHhUQGl5VDD3fskIECBAgEApAaWl1DoNQ4AAAQIE6gr0Ly11LU1GgAABAgQINBRQWhriejQBAgQIEGghMOszlZZZN29uAgQIECAwmIDSMtjCxCVAgECugGQE2gooLW19PZ0AAQIECBDYSUBp2QnSYwgQyBWQjACBGgJKS409moIAAQIECJQXUFrKr9iAuQKSESBAgMA9AkrLPVquJUCAAAECBA4TUFoOo889WDICBAgQIJAooLQkbkUmAgQIECBA4ExgoNJylt0bBAgQIECAwEQCSstEyzYqAQIECEwuMPj4SsvgCxSfAAECBAjMIqC0zLJpcxIgQCBXQDICNwkoLTcxuYgAAQIECBA4WkBpOXoDzidAIFdAMgIEogSUlqh1CEOAAAECBAi8J6C0vCfjfQK5ApIRIEBgSgGlZcq1G5oAAQIECIwnoLSMt7PcxJIRIECAAIGGAkpLQ1yPJkCAAAECBPYTmKG07KflSQQIECBAgMBhAkrLYfQOJkCAAAECowhk5FRaMvYgBQECBAgQIHBFQGm5AuRjAgQIEMgVkGwuAaVlrn2blgABAgQIDCugtAy7OsEJEMgVkIwAgRYCSksLVc8kQIAAAQIEdhdQWnYn9UACuQKSESBAYGQBpWXk7clOgAABAgQmElBaJlp27qiSESBAgACB6wJKy3UjVxAgQIAAAQIBAkrLhSX4iAABAgQIEMgRUFpydiEJAQIECBCoJrDrPErLrpweRoAAAQIECLQSUFpayXouAQIECOQKSDakgNIy5NqEJkCAAAEC8wkoLfPt3MQECOQKSEaAwAUBpeUCjo8IECBAgACBHAGlJWcXkhDIFZCMAAECAQJKS8ASRCBAgAABAgSuCygt141ckSsgGQECBAhMJKC0TLRsoxIgQIAAgZEFlJYW2/NMAgQIECBAYHcBpWV3Ug8kQIAAAQIEHhV4636l5S0V7xEgQIAAAQJxAkpL3EoEIkCAAIFcAcmOFFBajtR3NgECBAgQIHCzgNJyM5ULCRAgkCsgGYEZBJSWGbZsRgIECBAgUEBAaSmwRCMQyBWQjAABAvsJKC37WXoSAQIECBAg0FBAaWmI69G5ApIRIECAwHgCSst4O5OYAAECBAhMKaC0RK1dGAIECBAgQOA9AaXlPRnvEyBAgAABAlECN5WWqMTCECBAgAABAlMKKC1Trt3QBAgQINBZwHE7CCgtOyB6BAECBAgQINBeQGlpb+wEAgQI5ApIRmAgAaVloGWJSoAAAQIEZhZQWmbevtkJ5ApIRoAAgTMBpeWMxBsECBAgQIBAooDSkrgVmXIFJCNAgACBwwSUlsPoHUyAAAECBAjcI6C03KOVe61kBAgQIECgvIDSUn7FBiRAgAABAjUE2paWGkamIECAAAECBAIElJaAJYhAgAABAgTeE/D+NwGl5ZuF7wgQIECAAIFgAaUleDmiESBAIFdAMgL9BZSW/uZOJECAAAECBDYIKC0b0NxCgECugGQECNQVUFrq7tZkBAgQIECglIDSUmqdhskVkIwAAQIEHhVQWh4VdD8BAgQIECDQRUBp6cKce4hkBAgQIEBgFAGlZZRNyUmAAAECBCYXCC0tk2/F+AQIECBAgMCZgNJyRuINAgQIECBQQKDgCEpLwaUaiQABAgQIVBRQWipu1UwECBDIFZCMwGYBpWUznRsJECBAgACBngJKS09tZxEgkCsgGQEC8QJKS/yKBCRAgAABAgRWAaVlVfAikCsgGQECBAicBJSWE4Q/CBAgQIAAgWwBpSV7P7npJCNAgAABAp0FlJbO4I4jQIAAAQIEtglUKy3bFNxFgAABAgQIxAsoLfErEpAAAQIECPQUyD1LacndjWQECBAgQIDAdwJKy3cYviVAgACBXAHJCCgtfgYIECBAgACBIQSUliHWJCQBArkCkhEg0EtAaekl7RwCBAgQIEDgIQGl5SE+NxPIFZCMAAEC1QSUlmobNQ8BAgQIECgqoLQUXWzuWJIRIECAAIFtAkrLNjd3ESBAgAABAp0FlJYTuD8IECBAgACBbAGlJXs/0hEgQIAAgVEEmudUWpoTO4AAAQIECBDYQ0Bp2UPRMwgQIEAgV0CyMgJKS5lVGoQAAQIECNQWUFpq79d0BAjkCkhGgMCdAkrLnWAuJ0CAAAECBI4RUFqOcXcqgVwByQgQIBAqoLSELkYsAgQIECBA4LWA0vLaw99yBSQjQIAAgckFlJbJfwCMT4AAAQIERhFQWh7dlPsJECBAgACBLgJKSxdmhxAgQIAAAQLvCdz6vtJyq5TrCBAgQIAAgUMFlJZD+R1OgAABArkCkqUJKC1pG5GHAAECBAgQeFNAaXmTxZsECBDIFZCMwKwCSsusmzc3AQIECBAYTEBpGWxh4hLIFZCMAAECbQWUlra+nk6AAAECBAjsJKC07ATpMbkCkhEgQIBADQGlpcYeTUGAAAECBMoLKC2HrdjBBAgQIECAwD0CSss9Wq4lQIAAAQIEDhM4Ky2HJXEwAQIECBAgQOCCgNJyAcdHBAgQIEBgg4BbGgkoLY1gPZYAAQIECBDYV0Bp2dfT0wgQIJArIBmBwQWUlsEXKD4BAgQIEJhFQGmZZdPmJJArIBkBAgRuElBabmJyEQECBAgQIHC0gNJy9AacnysgGQECBAhECSgtUesQhgABAgQIEHhPQGl5Tyb3fckIECBAgMCUAkrLlGs3NAECBAgQGE9gv9Iy3uwSEyBAgAABAgMJKC0DLUtUAgQIEKgtYLrLAkrLZR+fEiBAgAABAiECSkvIIsQgQIBAroBkBDIElJaMPUhBgAABAgQIXBFQWq4A+ZgAgVwByQgQmEtAaZlr36YlQIAAAQLDCigtw65O8FwByQgQIECghYDS0kLVMwkQIECAAIHdBZSW3UlzHygZAQIECBAYWUBpGXl7shMgQIAAgYkEAkrLRNpGJUCAAAECBDYLKC2b6dxIgAABAgRCBCaJobRMsmhjEiBAgACB0QWUltE3KD8BAgRyBSQjsKuA0rIrp4cRIECAAAECrQSUllaynkuAQK6AZAQIDCmgtAy5NqEJECBAgMB8AkrLfDs3ca6AZAQIECBwQUBpuYDjIwIECBAgQCBHQGnJ2UVuEskIECBAgECAgNISsAQRCBAgQIAAgesCI5eW69O5ggABAgQIECgjoLSUWaVBCBAgQIDAvQJjXa+0jLUvaQkQIECAwLQCSsu0qzc4AQIEcgUkI/CWgNLylor3CBAgQIAAgTgBpSVuJQIRIJArIBkBAkcKKC1H6jubAAECBAgQuFlAabmZyoUEcgUkI0CAwAwCSssMWzYjAQIECBAoIKC0FFhi7giSESBAgACB/QSUlv0sPYkAAQIECBBoKDBlaWno6dEECBAgQIBAIwGlpRGsxxIgQIAAgcICh4ymtBzC7lACBAgQIEDgXgGl5V4x1xMgQIBAroBkpQWUltLrNRwBAgQIEKgjoLTU2aVJCBDIFZCMAIEdBJSWHRA9ggABAgQIEGgvoLS0N3YCgVwByQgQIDCQgNIy0LJEJUCAAAECMwsoLTNvP3d2yQgQIECAwJmA0nJG4g0CBAgQIEAgUUBpuWcrriVAgAABAgQOE1BaDqN3MAECBAgQmE/gkYmVlkf03EuAAAECBAh0E1BaulE7iAABAgRyBSQbQUBpGWFLMhIgQIAAAQJPSosfAgIECAQLiEaAwDcBpeWbhe8IECBAgACBYAGlJXg5ohHIFZCMAAEC/QWUlv7mTiRAgAABAgQ2CCgtG9DckisgGQECBAjUFVBa6u7WZAQIECBAoJSA0tJlnQ4hQIAAAQIEHhVQWh4VdD8BAgQIECDQXmA5QWlZEHwRIECAAAEC+QJKS/6OJCRAgACBXAHJOgooLR2xHUWAAAECBAhsF1Battu5kwABArkCkhEoKKC0FFyqkQgQIECAQEUBpaXiVs1EIFdAMgIECGwWUFo207mRAAECBAgQ6CmgtPTUdlaugGQECBAgEC+gtMSvSEACBAgQIEBgFVBaVoXcl2QECBAgQIDASUBpOUH4gwABAgQIEMgW2FZasmeSjgABAgQIECgooLQUXKqRCBAgQCBfQML7BZSW+83cQYAAAQIECBwgoLQcgO5IAgQI5ApIRiBXQGnJ3Y1kBAgQIECAwHcCSst3GL4lQCBXQDICBAgoLX4GCBAgQIAAgSEElJYh1iRkroBkBAgQINBLQGnpJe0cAgQIECBA4CEBpeUhvtybJSNAgAABAtUElJZqGzUPAQIECBAoKtC5tBRVNBYBAgQIECDQXEBpaU7sAAIECBAgsKPAxI9SWiZevtEJECBAgMBIAmtp+WukwLISIECAQKSAUARaC/y1lpYvrU/xfAIECBAgQIDAgwJf1tLy64MPcTsBAgRyBSQjQKCKwK8fP3z48McyzS/LyxcBAgQIECBAIFHglw9LX1l/0/K0fPOfJeHvy8sXAQJ9BJxCgAABArcJ/H7qKU8vpWW9Z3njX8uffuOyIPgiQIAAAQIEIgTW37Cs/eQlzNfSsv5tKS7rb1w+L9//f3n5r4oWhOm+DEyAAAECBI4VWPvH2kM+n3rJ1zR/AwAA///xwYlaAAAABklEQVQDAFLhvUvPI149AAAAAElFTkSuQmCC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6480" y="3383280"/>
            <a:ext cx="5093208" cy="225856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400800" y="3657600"/>
            <a:ext cx="4572000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Практикуйте позитивное мышление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4"/>
          <p:cNvSpPr/>
          <p:nvPr/>
        </p:nvSpPr>
        <p:spPr>
          <a:xfrm>
            <a:off x="6400800" y="4572000"/>
            <a:ext cx="4572000" cy="5212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2400" dirty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Позитивный настрой помогает раскрыть креативный потенциал.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Image 2" descr="data:image/png;base64,iVBORw0KGgoAAAANSUhEUgAABIMAAADMCAYAAADgSmNdAAAQAElEQVR4AezdTXIbRxIGUEpH8UWknecUXkyE51DjmFn4FPZOPoh9FbqbJkWRAkH0T1VlZT4HQALorqrMl1x9Adsf7179c39//+n+/v5/y/PP5elBgAABAgQIECBAgAABAgQIzC+gg3oCa66z5jufXkU/dy/CoMXlv8sNX5bnv5fnD8vTgwABAgQIECBAgAABAgSmFVA4AQKFBdZcZ813vjzmPV8pvoZBy4Xflk9/Xp4eBAgQIECAAAECBAjMLKB2AgQIECDwUuDnx9zn4dOHMGj5YP1G0I8Pn/hBgAABAgQIECAwpYCiCRAgQIAAAQJXBH58zH/uPi4v1n93zDeCrmi5RIAAAQIEAgsojQABAgQIECBAgMCtAus3hD6t3wz66dYV7iNAgACBKALqIECAAAECBAgQIECAwC6Bn9Yw6POupRYRINBfwIkECBAgQIAAAQIECBAgQOCYwOc1DFr/69LHtrG6qYDNCRAgQIAAAQIECBAgQIAAgfwCnTr8YQ2DOp3lGAIECBAgQIAAAQIECBAgQOCVgLcEugsIg7qTO5AAAQIECBAgQIAAAQIECBAgME5AGDTO3skECBAgQIAAAQLVBPRLgAABAgQCCAiDAgxBCQQIECBAgEBuAd0RIECAAAECBCIJCIMiTUMtBAgQIJBJQC8ECBAgQIAAAQIEQgoIg0KORVEECMwroHICBAgQIECAAAECBAjEFhAGxZ6P6mYRUCcBAgQIECBAgAABAgQIEJhEQBh0YFCWEiBAgAABAgQIECBAgAABAvkFsnUoDMo2Uf0QIECAAAECBAgQIECAwBkC9iCQVkAYlHa0GiNAgAABAgQIECBAYLuAFQQIEMgvIAzKP2MdEiBAgAABAgQIvCfgOgECBAgQKCQgDCo0bK0SIECAAAECLwW8I0CAAAECBAhUFBAGVZy6ngkQIFBbQPcECBAgQIAAAQIESgsIg0qPX/MEKgnolQABAgQIECBAgAABAgRWAWHQquCZV0BnBAgQIECAAAECBAgQIECAwAuBlGHQiw69IUCAAAECBAgQIECAAAECBFIKaGqfgDBon5tVBAgQIECAAAECBAgQIDBGwKkECBwUEAYdBLScAAECBAgQIECAAIEeAs4gQIAAgbMEhEFnSdqHAAECBAgQIEDgfAE7EiBAgAABAqcLCINOJ7UhAQIECBAgcFTAegIECBAgQIAAgXYCwqB2tnYmQIAAgW0C7iZAgAABAgQIECBAoIOAMKgDsiMIELgm4BoBAgQIECBAgAABAgQI9BQQBvXUdtazgFcECBAgQIAAAQIECBAgQIDAEIGuYdCQDh1KgAABAgQIECBAgAABAgQIdBVwWGwBYVDs+aiOAAECBAgQIECAAAECswiokwCBSQSEQZMMSpkECBAgQIAAAQIEYgqoigABAgRmExAGzTYx9RIgQIAAAQIEIgiogQABAgQIEJhWQBg07egUToAAAQIE+gs4kQABAgQIECBAYH4BYdD8M9QBAQIEWgvYnwABAgQIECBAgACBRALCoETD1AqBcwXsRoAAAQIECBAgQIAAAQIZBYRBGad6pCdrCRAgQIAAAQIECBAgQIAAgdQCD2FQ6g41R4AAAQIECBAgQIAAAQIECDwI+EFgFRAGrQqeBAgQIECAAAECBAgQyCugMwIECLwQEAa94PCGAAECBAgQIECAQBYBfRAgQIAAgcsCwqDLLj4lQIAAAQIECMwpoGoCBAgQIECAwDsCwqB3gFwmQIAAAQIzCKiRAAECBAgQIECAwK0CwqBbpdxHgACBeAIqIkCAAAECBAgQIECAwGYBYdBmMgsIjBZwPgECBAgQIECAAAECBAgQ2C8gDNpv13el0wgQIECAAAECBAgQIECAAIH8Ah06FAZ1QHYEAQIECBAgQIAAAQIECBC4JuAagZ4CwqCe2s4iQIAAAQIECBAgQIDAs4BXBAgQGCIgDBrC7lACBAgQIECAAIG6AjonQIAAAQJjBYRBY/2dToAAAQIECFQR0CcBAgQIECBAIIiAMCjIIJRBgAABAjkFdEWAAAECBAgQIEAgmoAwKNpE1EOAQAYBPRAgQIAAAQIECBAgQCCsgDAo7GgUNp+AigkQIECAAAECBAgQIECAQHwBYdDRGVlPgAABAgQIECBAgAABAgQI5BdI1KEwKNEwtUKAAAECBAgQIECAAAEC5wrYjUBGAWFQxqnqiQABAgQIECBAgACBIwLWEiBAILWAMCj1eDVHgAABAgQIECBwu4A7CRAgQIBADQFhUI0565IAAQIECBB4S8DnBAgQIECAAIFiAsKgYgPXLgECBAj8I+AnAQIECBAgQIAAgaoCwqCqk9c3gZoCuiZAgAABAgQIECBAgEB5AWFQ+T+BCgB6JECAAAECBAgQIECAAAECBJ4E8oZBTx36TYAAAQIECBAgQIAAAQIECOQV0NlmAWHQZjILCBAgQIAAAQIECBAgQGC0gPMJENgvIAzab2clAQIECBAgQIAAAQJ9BZxGgAABAicICINOQLQFAQIECBAgQIBASwF7EyBAgAABAmcKCIPO1LQXAQIECBAgcJ6AnQgQIECAAAECBJoICIOasNqUAAECBPYKWEeAAAECBAgQIECAQFsBYVBbX7sTIHCbgLsIECBAgAABAgQIECBAoJOAMKgTtGMuCfiMAAECBAgQIECAAAECBAgQ6C3QPwzq3aHzCBAgQIAAAQIECBAgQIAAgf4CTgwrIAwKOxqFESBAgAABAgQIECBAYD4BFRMgEF9AGBR/RiokQIAAAQIECBAgEF1AfQQIECAwkYAwaKJhKZUAAQIECBAgEEtANQQIECBAgMCMAsKgGaemZgIECBAgMFLA2QQIECBAgAABAlMLCIOmHp/iCRAg0E/ASQQIECBAgAABAgQI5BAQBuWYoy4ItBKwLwECBAgQIECAAAECBAgkExAGJRvoOe3YhQABAgQIECBAgAABAgQIEMgq8BwGZe1QXwQIECBAgAABAgQIECBAgMCzgFflBYRB5f8EABAgQIAAAQIECBAgUEFAjwQIEHgSEAY9SfhNgAABAgQIECBAIJ+AjggQIECAwHcCwqDvSHxAgAABAgQIEJhdQP0ECBAgQIAAgbcFhEFv27hCgAABAgTmElAtAQIECBAgQIAAgRsEhEE3ILmFAAECkQXURoAAAQIECBAgQIAAgS0CwqAtWu4lEEdAJQQIECBAgAABAgQIECBAYJeAMGgX26hFziVAgAABAgQIECBAgAABAgTyC7TtUBjU1tfuBAgQIECAAAECBAgQIEDgNgF3EegkIAzqBO0YAgQIECBAgAABAgQIXBLwGQECBHoLCIN6izuPAAECBAgQIECAwN0dAwIECBAgMExAGDSM3sEECBAgQIBAPQEdEyBAgAABAgTGCwiDxs9ABQQIECCQXUB/BAgQIECAAAECBAIJCIMCDUMpBAjkEtANAQIECBAgQIAAAQIEIgoIgyJORU0zC6idAAECBAgQIECAAAECBAiEFhAGnTIemxAgQIAAAQIECBAgQIAAAQL5BXJ0KAzKMUddECBAgAABAgQIECBAgEArAfsSSCYgDEo2UO0QIECAAAECBAgQIHCOgF0IECCQVUAYlHWy+iJAgAABAgQIENgjYA0BAgQIEEgvIAxKP2INEiBAgAABAu8LuIMAAQIECBAgUEdAGFRn1jolQIAAgdcC3hMgQIAAAQIECBAoKCAMKjh0LROoLqB/AgQIECBAgAABAgQIVBYQBlWefq3edUuAAAECBAgQIECAAAECBAgsAsnDoKVDDwIECBAgQIAAAQIECBAgQCC5gPa2CAiDtmi5lwABAgQIECBAgAABAgTiCKiEAIFdAsKgXWwWESBAgAABAgQIECAwSsC5BAgQIHBMQBh0zM9qAgQIECBAgACBPgJOIUCAAAECBE4SEAadBGkbAgQIECBAoIWAPQkQIECAAAECBM4WEAadLWo/AgQIEDguYAcCBAgQIECAAAECBJoJCIOa0dqYAIGtAu4nQIAAAQIECBAgQIAAgfYCwqD2xk64LuAqAQIECBAgQIAAAQIECBAg0FFgUBjUsUNHESBAgAABAgQIECBAgAABAoMEHBtRQBgUcSpqIkCAAAECBAgQIECAwMwCaidAILSAMCj0eBRHgAABAgQIECBAYB4BlRIgQIDAHALCoDnmpEoCBAgQIECAQFQBdREgQIAAAQKTCQiDJhuYcgkQIECAQAwBVRAgQIAAAQIECMwqIAyadXLqJkCAwAgBZxIgQIAAAQIECBAgML2AMGj6EWqAQHsBJxAgQIAAAQIECBAgQIBAHgFhUJ5Znt2J/QgQIECAAAECBAgQIECAAIGEAq/CoIQdaokAAQIECBAgQIAAAQIECBB4JeBtZQFhUOXp650AAQIECBAgQIAAgVoCuiVAgMAiIAxaEDwIECBAgAABAgQIZBbQGwECBAgQ+FZAGPSthtcECBAgQIAAgTwCOiFAgAABAgQIXBQQBl1k8SEBAgQIEJhVQN0ECBAgQIAAAQIErgsIg677uEqAAIE5BFRJgAABAgQIECBAgACBGwWEQTdCuY1ARAE1ESBAgAABAgQIECBAgACBrQLCoK1i4+9XAQECBAgQIECAAAECBAgQIJBfoFmHwqBmtDYmQIAAAQIECBAgQIAAAQJbBdxPoL2AMKi9sRMIECBAgAABAgQIECBwXcBVAgQIdBQQBnXEdhQBAgQIECBAgACBbwW8JkCAAAECIwSEQSPUnUmAAAECBAhUFtA7AQIECBAgQGCogDBoKL/DCRAgQKCOgE4JECBAgAABAgQIxBAQBsWYgyoIEMgqoC8CBAgQIECAAAECBAgEExAGBRuIcnII6IIAAQIECBAgQIAAAQIECEQVEAadNxk7ESBAgAABAgQIECBAgAABAvkFpu9QGDT9CDVAgAABAgQIECBAgAABAu0FnEAgj4AwKM8sdUKAAAECBAgQIECAwNkC9iNAgEBCAWFQwqFqiQABAgQIECBA4JiA1QQIECBAILOAMCjzdPVGgAABAgQIbBFwLwECBAgQIECghIAwqMSYNUmAAAECbwu4QoAAAQIECBAgQKCWgDCo1rx1S4DAk4DfBAgQIECAAAECBAgQKCogDCo6+Kpt65sAAQIECBAgQIAAAQIECFQXqBAGVZ+x/gkQIECAAAECBAgQIECAQAUBPd4oIAy6EcptBAgQIECAAAECBAgQIBBRQE0ECGwVEAZtFXM/AQIECBAgQIAAAQLjBVRAgAABArsFhEG76SwkQIAAAQIECBDoLeA8AgQIECBA4LiAMOi4oR0IECBAgACBtgJ2J0CAAAECBAgQOFFAGHQipq0IECBA4EwBexEgQIAAAQIECBAg0EJAGNRC1Z4ECOwXsJIAAQIECBAgQIAAAQIEmgoIg5ry2vxWAfcRIECAAAECBAgQIECAAAECfQRGhkF9OnQKAQIECBAgQIAAAQIEyRK8dAAABg1JREFUCBAgMFLA2cEEhEHBBqIcAgQIECBAgAABAgQI5BDQBQECUQWEQVEnoy4CBAgQIECAAAECMwqomQABAgTCCwiDwo9IgQQIECBAgACB+AIqJECAAAECBOYREAbNMyuVEiBAgACBaALqIUCAAAECBAgQmFBAGDTh0JRMgACBsQJOJ0CAAAECBAgQIEBgZgFh0MzTUzuBngLOIkCAAAECBAgQIECAAIEUAsKgFGNs14SdCRAgQIAAAQIECBAgQIAAgVwCl8KgXB3qhgABAgQIECBAgAABAgQIELgk4LOiAsKgooPXNgECBAgQIECAAAECVQX0TYBAdQFhUPW/AP0TIECAAAECBAjUENAlAQIECBB4FBAGPUL4RYAAAQIECBDIKKAnAgQIECBAgMBrAWHQaxHvCRAgQIDA/AI6IECAAAECBAgQIPCmgDDoTRoXCBAgMJuAegkQIECAAAECBAgQIPC+gDDofSN3EIgtoDoCBAgQIECAAAECBAgQILBBQBi0ASvSrWohQIAAAQIECBAgQIAAAQIE8gu06FAY1ELVngQIECBAgAABAgQIECBAYL+AlQSaCgiDmvLanAABAgQIECBAgAABArcKuI8AAQJ9BIRBfZydQoAAAQIECBAgQOCygE8JECBAgEBnAWFQZ3DHESBAgAABAgRWAU8CBAgQIECAwCgBYdAoeecSIECAQEUBPRMgQIAAAQIECBAYLiAMGj4CBRAgkF9AhwQIECBAgAABAgQIEIgjIAyKMwuVZBPQDwECBAgQIECAAAECBAgQCCggDDp5KLYjQIAAAQIECBAgQIAAAQIE8gvM3KEwaObpqZ0AAQIECBAgQIAAAQIEego4i0AKAWFQijFqggABAgQIECBAgACBdgJ2JkCAQC4BYVCueeqGAAECBAgQIEDgLAH7ECBAgACBpALCoKSD1RYBAgQIECCwT8AqAgQIECBAgEB2AWFQ9gnrjwABAgRuEXAPAQIECBAgQIAAgTICwqAyo9YoAQLfC/iEAAECBAgQIECAAAEC9QSEQfVmrmMCBAgQIECAAAECBAgQIECgsECZMKjwjLVOgAABAgQIECBAgAABAgTKCGj0fQFh0PtG7iBAgAABAgQIECBAgACB2AKqI0Bgg4AwaAOWWwkQIECAAAECBAgQiCSgFgIECBDYIyAM2qNmDQECBAgQIECAwDgBJxMgQIAAAQKHBIRBh/gsJkCAAAECBHoJOIcAAQIECBAgQOAcAWHQOY52IUCAAIE2AnYlQIAAAQIECBAgQOBkAWHQyaC2I0DgDAF7ECBAgAABAgQIECBAgEArAWFQK1n7bhewggABAgQIECBAgAABAgQIEGguMDwMat6hAwgQIECAAAECBAgQIECAAIHhAgqIIyAMijMLlRAgQIAAAQIECBAgQCCbgH4IEAgoIAwKOBQlESBAgAABAgQIEJhbQPUECBAgEFlAGBR5OmojQIAAAQIECMwkoFYCBAgQIEBgCgFh0BRjUiQBAgQIEIgroDICBAgQIECAAIG5BIRBc81LtQQIEIgioA4CBAgQIECAAAECBCYVEAZNOjhlExgj4FQCBAgQIECAAAECBAgQmF1AGDT7BHvU7wwCBAgQIECAAAECBAgQIEAgjcCbYVCaDjVCgAABAgQIECBAgAABAgQIvCngQj0BYVC9meuYAAECBAgQIECAAAECBAgQKCywhkF/Fe5f6wQIECBAgAABAgQKCWiVAAECBAjc/bWGQV9AECBAgAABAgQIJBbQGgECBAgQIEDgWeDLGgb9+vzeKwIECBAgQCCLgD4IECBAgAABAgQIXBD49eOHDx/+WC78sjw9CBAgQGB+AR0QIECAAAECBAgQIEDgLYFfPiw50PrNoLvlxX+Wu35fnh4ECEwpoGgCBAgQIECAAAECBAgQIHBV4PfH/OfuIQxab10++Nfy2zeEFoRpHgolQIAAAQIECBAgQIAAAQIE8gsc73D9RtCa+zzs9DUMWt8tgdD6DaHPy+v/L0//l7EFwYMAAQIECBAgQIAAAQIECIwQcCaBgwJrrrPmO58f856v2/0NAAD//4iN4vwAAAAGSURBVAMAKKAMMxn5n8UAAAAASUVORK5CYII=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216" y="6195060"/>
            <a:ext cx="10561320" cy="1865376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14400" y="6400800"/>
            <a:ext cx="10058400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Экспериментируйте с новыми идеями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6"/>
          <p:cNvSpPr/>
          <p:nvPr/>
        </p:nvSpPr>
        <p:spPr>
          <a:xfrm>
            <a:off x="914400" y="6995160"/>
            <a:ext cx="10058400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2400" dirty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Пробуйте разные подходы, не бойтесь ошибок и открытий.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Picture backgroun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87200" y="624245"/>
            <a:ext cx="5035451" cy="8937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E2F0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01168" y="5477256"/>
            <a:ext cx="16212312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20000"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4500" b="1" dirty="0">
                <a:solidFill>
                  <a:srgbClr val="40404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Практики и техники для развития позитива</a:t>
            </a:r>
            <a:endParaRPr lang="en-US" sz="4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Image 0" descr="data:image/png;base64,iVBORw0KGgoAAAANSUhEUgAAAjMAAAD1CAYAAAClfHRCAAAQAElEQVR4Aezav4tlSRUH8OsiGJq5oIHpYDILJquRoZF/grmZiqCRiCIoGggmCvpPGBmKscJsJmiggeKC/4DBslvVuz3TM/36/bi37rl1qj7yql+/9+6tU+dz3sKXsd9aHv/v3fLWb8v6c1n/K+tDa2GwMPDfge+A74DvgO/AYd+BmkdqLvlNmUHNKeXp1eNhmPlMefvnZf2prH+X9cuyvlzWp6yFwcJgWRgsC4NlYbAssxroe1kOM6h5pOaS/yzLUnPKz5Zl+XRZd4+37n4uy5fK83tlPS/rnbJ+XNYfyvpXWR4ECBAgQIAAgSMFah6puaTmk5pT6vpLOVDNL8t9mPlmeeOfZX29rL+V5UGAAAECBwkoS4DAWYGaU2pe+W+5quaXuzDz1fLiO2V9uywPAgQIECBAgEAGgZpban55Xv9lpqaan5ZT16RTnjwIEJhDQJcECBBILVBzS80v36phpv7/Ti9St+PwBAgQIECAwIwCNb88q2HmWem+/vFvefIg0F7AjgQIECBAYCeBml/uwsxnS4H6V8LlyYMAAQIECBAgkEag5pe367/MpDnx+YP6lAABAgQIEJhRQJiZcep6JkCAAIG5BQbrXpgZbKDaIUCAAAECswkIM7NNXL8ECBCIE1CJQIiAMBPCrAgBAgQIECCwl4Aws5esfQkQiBNQiQCBqQWEmanHr3kCBAgQIJBfQJjJP0MdxAmoRIAAAQIdCggzHQ7FkQgQIECAAIHrBYSZ663irlSJAAECBAgQuFpAmLmayoUECBAgQIBAbwL1PMJMVbAIECBAgACBtALCTNrROTgBAgQIxAmo1LOAMNPzdJyNAAECBAgQuCggzFwkcgEBAgTiBFQiQOB2AWHmdjN3ECBAgAABAh0JCDMdDcNRCMQJqESAAIFxBISZcWapEwIECBAgMKWAMDPl2OOaVokAAQIECOwtIMzsLWx/AgQIECBAYFeBQcLMrkY2J0CAAAECBDoWEGY6Ho6jESBAgACB5gIDbijMDDhULREgQIAAgZkEhJmZpq1XAgQIxAmoRCBMQJgJo1aIAAECBAgQ2ENAmNlD1Z4ECMQJqESAwPQCwsz0XwEABAgQIEAgt4Awk3t+Th8noBIBAgQIdCogzHQ6GMciQIAAAQIErhMQZq5zirtKJQIECBAgQOAmAWHmJi4XEyBAgAABAr0I3J9DmLmX8EyAAAECBAikFBBmUo7NoQkQIEAgTkCl3gWEmd4n5HwECBAgQIDAWQFh5iyPDwkQIBAnoBIBAusEhJl1bu4iQIAAAQIEOhEQZjoZhGMQiBNQiQABAmMJCDNjzVM3BAgQIEBgOgFhZrqRxzWsEgECBAgQiBAQZiKU1SBAgAABAgR2ExggzOxmY2MCBAgQIEAggYAwk2BIjkiAAAECBJoIDLqJMDPoYLVFgAABAgRmERBmZpm0PgkQIBAnoBKBUAFhJpRbMQIECBAgQKC1gDDTWtR+BAjECahEgACBIiDMFAQPAgQIECBAIK+AMJN3dk4eJ6ASAQIECHQsIMx0PBxHI0CAAAECBC4LCDOXjeKuUIkAAQIECBC4WUCYuZnMDQQIECBAgMDRAg/rCzMPNfxOgAABAgQIpBMQZtKNzIEJECBAIE5ApQwCwkyGKTkjAQIECBAg8KSAMPMkjQ8IECAQJ6ASAQLrBYSZ9XbuJECAAAECBDoQEGY6GIIjEIgTUIkAAQLjCQgz481URwQIECBAYCoBYWaqccc1qxIBAgQIEIgSEGaipNUhQIAAAQIEdhFIHmZ2MbEpAQIECBAgkEhAmEk0LEclQIAAAQKrBQa+UZgZeLhaI0CAAAECMwgIMzNMWY8ECBCIE1CJQLiAMBNOriABAgQIECDQUkCYaalpLwIE4gRUIkCAwCcCwswnEJ4IECBAgACBnALCTM65OXWcgEoECBAg0LmAMNP5gByPAAECBAgQOC8gzJz3iftUJQIECBAgQGCVgDCzis1NBAgQIECAwFECb9YVZt4U8ZoAAQIECBBIJSDMpBqXwxIgQIBAnIBKWQSEmSyTck4CBAgQIEDgpIAwc5LFmwQIEIgTUIkAgW0Cwsw2P3cTIECAAAECBwsIMwcPQHkCcQIqESBAYEwBYWbMueqKAAECBAhMIyDMTDPquEZVIkCAAAECkQLCTKS2WgQIECBAgEBzgcRhprmFDQkQIECAAIGEAsJMwqE5MgECBAgQuElg8IuFmcEHrD0CBAgQIDC6gDAz+oT1R4AAgTgBlQgcIiDMHMKuKAECBAgQINBKQJhpJWkfAgTiBFQiQIDAAwFh5gGGXwkQIECAAIF8AsJMvpk5cZyASgQIECCQQECYSTAkRyRAgAABAgSeFhBmnraJ+0QlAgQIECBAYLWAMLOazo0ECBAgQIBAtMCpesLMKRXvESBAgAABAmkEhJk0o3JQAgQIEIgTUCmTgDCTaVrOSoAAAQIECDwSEGYekXiDAAECcQIqESCwXUCY2W5oBwIECBAgQOBAAWHmQHylCcQJqESAAIFxBYSZcWerMwIECBAgMIWAMDPFmOOaVIkAAQIECEQLCDPR4uoRIECAAAECTQWShpmmBjYjQIAAAQIEEgsIM4mH5+gECBAgQOCiwAQXCDMTDFmLBAgQIEBgZAFhZuTp6o0AAQJxAioROExAmDmMXmECBAgQIECghYAw00LRHgQIxAmoRIAAgTcEhJk3QLwkQIAAAQIEcgkIM7nm5bRxAioRIECAQBIBYSbJoByTAAECBAgQOC0gzJx2iXtXJQIECBAgQGCTgDCzic/NBAgQIECAQJTAU3WEmadkvE+AAAECBAikEBBmUozJIQkQIEAgTkClbALCTLaJOS8BAgQIECDwmoAw8xqHFwQIEIgTUIkAgTYCwkwbR7sQIECAAAECBwkIMwfBK0sgTkAlAgQIjC0gzIw9X90RIECAAIHhBYSZ4Ucc16BKBAgQIEDgCAFh5gh1NQkQIECAAIFmAgnDTLPebUSAAAECBAgMICDMDDBELRAgQIAAgZMCk7wpzEwyaG0SIECAAIFRBYSZUSerLwIECMQJqETgUAFh5lB+xQkQIECAAIGtAsLMVkH3EyAQJ6ASAQIETggIMydQvEWAAAECBAjkERBm8szKSeMEVCJAgACBRALCTKJhOSoBAgQIECDwWECYeWwS945KBAgQIECAwGYBYWYzoQ0IECBAgACBvQXO7S/MnNPxGQECBAgQINC9gDDT/YgckAABAgTiBFTKKCDMZJyaMxMgQIAAAQIvBYSZlxR+IUCAQJyASgQItBMQZtpZ2okAAQIECBA4QECYOQBdSQJxAioRIEBgfAFhZvwZ65AAAQIECAwtIMwMPd645lQiQIAAAQJHCQgzR8mrS4AAAQIECDQRSBZmmvRsEwIECBAgQGAgAWFmoGFqhQABAgQIvBSY6BdhZqJha5UAAQIECIwoIMyMOFU9ESBAIE5AJQKHCwgzh4/AAQgQIECAAIEtAsLMFj33EiAQJ6ASAQIEnhAQZp6A8TYBAgQIECCQQ0CYyTEnp4wTUIkAAQIEkgkIM8kG5rgECBAgQIDA6wLCzOseca9UIkCAAAECBJoICDNNGG1CgAABAgQI7CVwaV9h5pKQzwkQIECAAIGuBYSZrsfjcAQIECAQJ6BSVgFhJuvknJsAAQIECBC4ExBm7hj8IECAQJyASgQItBUQZtp62o0AAQIECBAIFhBmgsGVIxAnoBIBAgTmEBBm5pizLgkQIECAwLACwsywo41rTCUCBAgQIHCkgDBzpL7aBAgQIECAwGaBRGFmc682IECAAAECBAYUEGYGHKqWCBAgQGBygcnaF2YmG7h2CRAgQIDAaALCzGgT1Q8BAgTiBFQi0IWAMNPFGByCAAECBAgQWCsgzKyVcx8BAnECKhEgQOCMgDBzBsdHBAgQIECAQP8Cwkz/M3LCOAGVCBAgQCChgDCTcGiOTIAAAQIECLwSEGZeWcT9phIBAgQIECDQTECYaUZpIwIECBAgQKC1wDX7CTPXKLmGAAECBAgQ6FZAmOl2NA5GgAABAnECKmUWEGYyT8/ZCRAgQIAAgUWY8SUgQIBAoIBSBAi0FxBm2pvakQABAgQIEAgUEGYCsZUiECegEgECBOYREGbmmbVOCRAgQIDAkALCzJBjjWtKJQIECBAgcLSAMHP0BNQnQIAAAQIENgkkCTObenQzAQIECBAgMLCAMDPwcLVGgAABAhMKTNiyMDPh0LVMgAABAgRGEhBmRpqmXggQIBAnoBKBbgSEmW5G4SAECBAgQIDAGgFhZo2aewgQiBNQiQABAhcEhJkLQD4mQIAAAQIE+hYQZvqej9PFCahEgAABAkkFhJmkg3NsAgQIECBA4GMBYeZjh7ifKhEgQIAAAQJNBYSZppw2I0CAAAECBFoJXLuPMHOtlOsIECBAgACBLgWEmS7H4lAECBAgECegUnYBYSb7BJ2fAAECBAhMLiDMTP4F0D4BAnECKhEgsI+AMLOPq10JECBAgACBIAFhJghaGQJxAioRIEBgLgFhZq5565YAAQIECAwnIMwMN9K4hlQiQIAAAQI9CAgzPUzBGQgQIECAAIHVAgnCzOre3EiAAAECBAhMICDMTDBkLRIgQIDAJAKTtinMTDp4bRMgQIAAgVEEhJlRJqkPAgQIxAmoRKArAWGmq3E4DAECBAgQIHCrgDBzq5jrCRCIE1CJAAECVwgIM1cguYQAAQIECBDoV0CY6Xc2ThYnoBIBAgQIJBYQZhIPz9EJECBAgACBZRFmIr8FahEgQIAAAQLNBYSZ5qQ2JECAAAECBLYK3HK/MHOLlmsJECBAgACB7gSEme5G4kAECBAgECeg0ggCwswIU9QDAQIECBCYWECYmXj4WidAIE5AJQIE9hMQZvaztTMBAgQIECAQICDMBCArQSBOQCUCBAjMJyDMzDdzHRMgQIAAgaEEhJmhxhnXjEoECBAgQKAXAWGml0k4BwECBAgQILBKoPMws6onNxEgQIAAAQITCQgzEw1bqwQIECAwsMDErQkzEw9f6wQIECBAYAQBYWaEKeqBAAECcQIqEehOQJjpbiQORIAAAQIECNwiIMzcouVaAgTiBFQiQIDAlQLCzJVQLiNAgAABAgT6FBBm+pyLU8UJqESAAAECyQVqmHm/9PDFsjwIECBAgAABApkEan55v4aZF+XUz8vy2FPA3gQIECBAgEBrgZpfXtyHmXda724/AgQIECBAgMAagRvuqfnlLsz8vtz0/bKeleVBgAABAgQIEMggUHPLd8tBf1f/Zebv5ZeflPWrsjwIECBAgMAkAtpMLlBzy49KD/+oYaY8L78oPz5X1h/LqkmnPHkQIECAAAECBLoTqDml5pW3y8l+XdZyH2Y+KC++Ulb9Y+C6flh+/0ZZ9a+Ey5MHAQIECKwVcB8BApsFah6puaTmk5pT3is7vltWzS8vw0x5vfy//PhBWV8r6/Nlfa+s34QB+AAAAC9JREFUv5b1obUwWBj478B3wHfAd8B34LDvQM0jNZd8ocyg5pT6t741t5SXy/IRAAAA//9lVdI/AAAABklEQVQDANQzhQEIikLxAAAAAElFTkSuQmCC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456" y="6675120"/>
            <a:ext cx="5148072" cy="224028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20040" y="6858000"/>
            <a:ext cx="5559552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3200" b="1" dirty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Медитация и осознанность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457200" y="7589520"/>
            <a:ext cx="4744995" cy="11343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2400" dirty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Помогает снять стресс и улучшить эмоциональное состояние.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Image 1" descr="data:image/png;base64,iVBORw0KGgoAAAANSUhEUgAAAnEAAAD1CAYAAAA/M6PfAAAQAElEQVR4Aezbv4tlSRUH8HIRDM1c0MB0MJkFk9XI0Mg/wdxMRdBIRBEUDQQTBf0njAzFWGE2EzTQQHHBf8Bg2a2a3Z7pnu7X/d5999Y5VfWRV/36/bh1Tn3OFb7M0m+V+/97t77127r+XNf/6vrQKgwKA/8/cA+4B9wD7gH3QOd7oOWwlsd+U+u2fFafXj9uh7jP1Ld/Xtef6vp3Xb+s68t1fcoqDAqDUhiUwqAUBqUwKIVBKQxKOdyg5bCWx/5TSmn57GellE/X9fLx1sufpXypPr9X1/O63qnrx3X9oa5/1eVBgAABAgQIECDQX6DlsJbHWi5r+aytv9Q2Wm4rNyHum/WNf9b19br+VpcHgZQCmiJAgAABAosKtHzWctp/6/lbbnsZ4r5aX3ynrm/X5UGAAAECBAgQmElgtrO0vNZy2/P2L3Etzf20nrAlvPrkQYAAAQIECBAgkFSg5bWW277VQlz776svkjaqLQIECIwroHMCBAgcI9By27MW4p7V/dsfNdQnDwIECBAgQIAAgeQCLbe9DHGfrY22v36oTx6TCDgGAQIECBAgMK9Ay21vt3+Jm/eITkaAAAECBAicKeBrowkIcaNNTL8ECBAgQIAAgSogxFUEDwIEYgVUJ0CAAIHLBYS4y81cQYAAAQIECBAIF1g8xIX7a4AAAQIECBAgsElAiNvE5iICBAgQWFbAwQkkERDikgxCGwQIECBAgACBSwSEuEu0fJdArIDqBAgQIEDglYAQ94rCLwQIECBAgACBcQTOC3HjnEenBAgQIECAAIElBIS4JcbskAQIEOgvoCIBAscKCHHH+tqdAAECBAgQIHCIgBB3CKtNYwVUJ0CAAAEC8wsIcfPP2AkJECBAgACBpwQG/FyIG3BoWiZAgAABAgQICHHuAQIECMQKqE6AAIFNAkLcJjYXESBAgAABAgRiBYS4WP/Y6qoTIECAAAECwwoIccOOTuMECBAgQKC/gIp5BIS4PLPQCQECBAgQIEDgbAEh7mwqXyRAIFZAdQIECBC4LSDE3dbwOwECBAgQIEBgEAEh7oxB+QoBAgQIECBAIJuAEJdtIvohQIAAgRkEnIHA4QJC3OHEChAgQIAAAQIE9hcQ4vY3tSOBWAHVCRAgQGAJASFuiTE7JAECBAgQIDCbwJ4hbjYb5yFAgAABAgQIpBUQ4tKORmMECBBYQcAZCRDYKiDEbZVzHQECBAgQIEAgUECIC8RXOlZAdQIECBAgMLKAEDfy9PROgAABAgQI9BRIVUuISzUOzRAgQIAAAQIEzhMQ4s5z8i0CBAjECqhOgACBNwSEuDdAvCRAgAABAgQIjCAgxI0wpdgeVSdAgAABAgQSCghxCYeiJQIECBAgMLaA7nsICHE9lNUgQIAAAQIECOwsIMTtDGo7AgRiBVQnQIDAKgJC3CqTdk4CBAgQIEBgKgEhbrdx2ogAAQIECBAg0E9AiOtnrRIBAgQIELgr4BWBKwSEuCvwXEqAAAECBAgQiBIQ4qLk1SUQK6A6AQIECAwuIMQNPkDtEyBAgAABAmsK9A9xazo7NQECBAgQIEBgVwEhbldOmxEgQIDAEQL2JEDgvoAQd9/EOwQIECBAgACB9AJCXPoRaTBWQHUCBAgQIJBTQIjLORddESBAgAABAqMKdOpbiOsErQwBAgQIECBAYE8BIW5PTXsRIEAgVkB1AgQWEhDiFhq2oxIgQIAAAQLzCAhx88wy9iSqEyBAgAABAl0FhLiu3IoRIECAAAECNwKerxMQ4q7zczUBAgQIECBAIERAiAthV5QAgVgB1QkQIDC+gBA3/gydgAABAgQIEFhQQIjrPHTlCBAgQIAAAQJ7CAhxeyjagwABAgQIHCdgZwIPCghxD7J4kwABAgQIECCQW0CIyz0f3RGIFVCdAAECBNIKCHFpR6MxAgQIECBAgMBpgawh7nTHPiFAgAABAgQIEChCnJuAAAECBCYRcAwCawkIcWvN22kJECBAgACBSQSEuEkG6RixAqoTIECAAIHeAkJcb3H1CBAgQIAAAQKlXG0gxF1NaAMCBAgQIECAQH8BIa6/uYoECBCIFVCdAIEpBIS4KcboEAQIECBAgMBqAkLcahOPPa/qBAgQIECAwE4CQtxOkLYhQIAAAQIEjhCw5ykBIe6UjPcJECBAgAABAokFhLjEw9EaAQKxAqoTIEAgs4AQl3k6eiNAgAABAgQInBAQ4k7AxL6tOgECBAgQIEDgcQEh7nEfnxIgQIAAgTEEdLmcgBC33MgdmAABAgQIEJhBQIibYYrOQCBWQHUCBAgQCBAQ4gLQlSRAgAABAgQIXCswdoi79vSuJ0CAAAECBAgMKiDEDTo4bRMgQIDANgFXEZhFQIibZZLOQYAAAQIECCwlIMQtNW6HjRVQnQABAgQI7CcgxO1naScCBAgQIECAwL4Cj+wmxD2C4yMCBAgQIECAQFYBIS7rZPRFgACBWAHVCRBILiDEJR+Q9ggQIECAAAECDwkIcQ+peC9WQHUCBAgQIEDgSQEh7kkiXyBAgAABAgSyC6zYnxC34tSdmQABAgQIEBheQIgbfoQOQIBArIDqBAgQiBEQ4mLcVSVAgAABAgQIXCUgxF3FF3ux6gQIECBAgMC6AkLcurN3cgIECBBYT8CJJxIQ4iYapqMQIECAAAEC6wgIcevM2kkJxAqoToAAAQK7Cghxu3LajAABAgQIECDQR2CFENdHUhUCBAgQIECAQEcBIa4jtlIECBAgMIqAPgnkFxDi8s9IhwQIECBAgACBewJC3D0SbxCIFVCdAAECBAicIyDEnaPkOwQIECBAgACBZAK3QlyyzrRDgAABAgQIECBwUkCIO0njAwIECBB4UsAXCBAIExDiwugVJkCAAAECBAhsFxDittu5MlZAdQIECBAgsLSAELf0+B2eAAECBAisJDDXWYW4uebpNAQIECBAgMAiAkLcIoN2TAIEYgVUJ0CAwN4CQtzeovYjQIAAAQIECHQQEOI6IMeWUJ0AAQIECBCYUUCIm3GqzkSAAAECBK4RcO0QAkLcEGPSJAECBAgQIEDgroAQd9fDKwIEYgVUJ0CAAIEzBYS4M6F8jQABAgQIECCQSUCIu5mGZwIECBAgQIDAQAJC3EDD0ioBAgQI5BLQDYFIASEuUl9tAgQIECBAgMBGASFuI5zLCMQKqE6AAAECqwsIcavfAc5PgAABAgQIDClwcYgb8pSaJkCAAAECBAhMJiDETTZQxyFAgEBCAS0RIHCAgBB3AKotCRAgQIAAAQJHCwhxRwvbP1ZAdQIECBAgMKmAEDfpYB2LAAECBAgQ2CYwylVC3CiT0icBAgQIECBA4JaAEHcLw68ECBCIFVCdAAEC5wsIcedb+SYBAgQIECBAII2AEJdmFLGNqE6AAAECBAiMJSDEjTUv3RIgQIAAgSwC+ggWEOKCB6A8AQIECBAgQGCLgBC3Rc01BAjECqhOgAABAkWIcxMQIECAAAECBAYUEOIuG5pvEyBAgAABAgRSCAhxKcagCQIECBCYV8DJCBwjIMQd42pXAgQIECBAgMChAkLcobw2JxAroDoBAgQIzCsgxM07WycjQIAAAQIEJhY4KMRNLOZoBAgQIECAAIEEAkJcgiFogQABAgRKKRAIELhIQIi7iMuXCRAgQIAAAQI5BIS4HHPQRayA6gQIECBAYDgBIW64kWmYAAECBAgQiBeI70CIi5+BDggQIECAAAECFwsIcReTuYAAAQKxAqoTIECgCQhxTcEiQIAAAQIECAwmIMQNNrDYdlUnQIAAAQIEsggIcVkmoQ8CBAgQIDCjgDMdJiDEHUZrYwIECBAgQIDAcQJC3HG2diZAIFZAdQIECEwtIMRNPV6HI0CAAAECBGYVEOKOmKw9CRAgQIAAAQIHCwhxBwPbngABAgQInCPgOwQuFRDiLhXzfQIECBAgQIBAAgEhLsEQtEAgVkB1AgQIEBhRQIgbcWp6JkCAAAECBJYXCA1xy+sDIECAAAECBAhsFBDiNsK5jAABAgRCBBQlQOATASHuEwhPBAgQIECAAIGRBIS4kaal11gB1QkQIECAQCIBIS7RMLRCgAABAgQIzCVw5GmEuCN17U2AAAECBAgQOEhAiDsI1rYECBCIFVCdAIHZBYS42SfsfAQIECBAgMCUAkLclGONPZTqBAgQIECAwPECQtzxxioQIECAAAECjwv4dIOAELcBzSUECBAgQIAAgWgBIS56AuoTIBAroDoBAgQGFRDiBh2ctgkQIECAAIG1BYS4uPmrTIAAAQIECBDYLCDEbaZzIQECBAgQ6C2gHoHXAkLcawu/ESBAgAABAgSGERDihhmVRgnECqhOgAABArkEhLhc89ANAQIECBAgQOAsgQFC3Fnn8CUCBAgQIECAwFICQtxS43ZYAgQILCLgmAQWEBDiFhiyIxIgQIAAAQLzCQhx883UiWIFVCdAgAABAl0EhLguzIoQIECAAAECBE4JbHtfiNvm5ioCBAgQIECAQKiAEBfKrzgBAgRiBVQnQGBcASFu3NnpnAABAgQIEFhYQIhbePixR1edAAECBAgQuEZAiLtGz7UECBAgQIBAPwGV7ggIcXc4vCBAgAABAgQIjCEgxI0xJ10SIBAroDoBAgTSCQhx6UaiIQIECBAgQIDA0wJC3NNGsd9QnQABAgQIECDwgIAQ9wCKtwgQIECAwMgCel9DQIhbY85OSYAAAQIECEwmIMRNNlDHIRAroDoBAgQI9BIQ4npJq0OAAAECBAgQ2FFgmhC3o4mtCBAgQIAAAQLpBYS49CPSIAECBAgcJGBbAkMLCHFDj0/zBAgQIECAwKoCQtyqk3fuWAHVCRAgQIDAlQJC3JWALidAgAABAgQI9BB4s4YQ96aI1wQIECBAgACBAQSEuAGGpEUCBAjECqhOgEBGASEu41T0RIAAAQIECBB4QkCIewLIx7ECqhMgQIAAAQIPCwhxD7t4lwABAgQIEBhTYJmuhbhlRu2gBAgQIECAwEwCQtxM03QWAgRiBVQnQIBARwEhriO2UgQIECBAgACBvQSEuL0kY/dRnQABAgQIEFhMQIhbbOCOS4AAAQIEPhbwc3QBIW70CeqfAAECBAgQWFJAiFty7A5NIFZAdQIECBC4XkCIu97QDgQIECBAgACB7gKLhbjuvgoSIECAAAECBA4REOIOYbUpAQIECEwj4CAEkgoIcUkHoy0CBAgQIECAwGMCQtxjOj4jECugOgECBAgQOCkgxJ2k8QEBAgQIECBAIK/AwyEub786I0CAAAECBAgQqAJCXEXwIECAAIHrBexAgEBfASGur7dqBAgQIECAAIFdBIS4XRhtEiugOgECBAgQWE9AiFtv5k5MgAABAgQITCAgxE0wREcgQIAAAQIE1hMQ4tabuRMTIBAroDoBAgR2ERDidmG0CQECBAgQIECgr4AQ19c7tprqBAgQIECAwDQCQtw0o3QQF1HARwAAAUNJREFUAgQIECCwv4Ad8woIcXlnozMCBAgQIECAwEmBFuLer59+sS4PAgQIJBLQCgECBAicEGi57f0W4l7ULzyvy4MAAQIECBAgQCC/QMttL25C3Dv5++3XoUoECBAgQIAAgcQCLbe9DHG/r01+v65ndXkQIECAAAEClwu4gkAvgZbXvluL/a79S9zf6y8/qetXdXkQIECAAAECBAjkFWh57Ue1vX+0EFefyy/qj8/V9ce6WsKrTx4ECAwhoEkCBAgQWEGg5bOW096uh/11XeUmxH1QX3ylrvZHDm39sP7+jbraXz/UJw8CBAgQIECAAIHOAi2HtTzWclnLZ+/V+u/W1XLbqxBXX5f/1x8/qOtrdX2+ru/V9de6PjyxvF8KAwbuAfeAe8A94B5wDxx1D7Qc1vLYF2oWa/ms/Q1Dy2v1ZSkfAQAA///kCSD+AAAABklEQVQDACIEANLTjRf/AAAAAElFTkSuQmCC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60136" y="6675120"/>
            <a:ext cx="5715000" cy="224028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824728" y="6858000"/>
            <a:ext cx="5559552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3200" b="1" dirty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Практика благодарности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4"/>
          <p:cNvSpPr/>
          <p:nvPr/>
        </p:nvSpPr>
        <p:spPr>
          <a:xfrm>
            <a:off x="5824728" y="7601012"/>
            <a:ext cx="5364510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2400" dirty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Напоминает о важности позитивных моментов в жизни.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Image 2" descr="data:image/png;base64,iVBORw0KGgoAAAANSUhEUgAAAnEAAAD1CAYAAAA/M6PfAAAQAElEQVR4Aezbv4tlSRUH8HIRDM1c0MB0MJkFk9XI0Mg/wdxMRdBIRBEUDQQTBf0njAzFWGE2EzTQQHHBf8Bg2a2a3Z7pnu7X/d5999Y5VfWRV/36/bh1Tn3OFb7M0m+V+/97t77127r+XNf/6vrQKgwKA/8/cA+4B9wD7gH3QOd7oOWwlsd+U+u2fFafXj9uh7jP1Ld/Xtef6vp3Xb+s68t1fcoqDAqDUhiUwqAUBqUwKIVBKQxKOdyg5bCWx/5TSmn57GellE/X9fLx1sufpXypPr9X1/O63qnrx3X9oa5/1eVBgAABAgQIECDQX6DlsJbHWi5r+aytv9Q2Wm4rNyHum/WNf9b19br+VpcHgZQCmiJAgAABAosKtHzWctp/6/lbbnsZ4r5aX3ynrm/X5UGAAAECBAgQmElgtrO0vNZy2/P2L3Etzf20nrAlvPrkQYAAAQIECBAgkFSg5bWW277VQlz776svkjaqLQIECIwroHMCBAgcI9By27MW4p7V/dsfNdQnDwIECBAgQIAAgeQCLbe9DHGfrY22v36oTx6TCDgGAQIECBAgMK9Ay21vt3+Jm/eITkaAAAECBAicKeBrowkIcaNNTL8ECBAgQIAAgSogxFUEDwIEYgVUJ0CAAIHLBYS4y81cQYAAAQIECBAIF1g8xIX7a4AAAQIECBAgsElAiNvE5iICBAgQWFbAwQkkERDikgxCGwQIECBAgACBSwSEuEu0fJdArIDqBAgQIEDglYAQ94rCLwQIECBAgACBcQTOC3HjnEenBAgQIECAAIElBIS4JcbskAQIEOgvoCIBAscKCHHH+tqdAAECBAgQIHCIgBB3CKtNYwVUJ0CAAAEC8wsIcfPP2AkJECBAgACBpwQG/FyIG3BoWiZAgAABAgQICHHuAQIECMQKqE6AAIFNAkLcJjYXESBAgAABAgRiBYS4WP/Y6qoTIECAAAECwwoIccOOTuMECBAgQKC/gIp5BIS4PLPQCQECBAgQIEDgbAEh7mwqXyRAIFZAdQIECBC4LSDE3dbwOwECBAgQIEBgEAEh7oxB+QoBAgQIECBAIJuAEJdtIvohQIAAgRkEnIHA4QJC3OHEChAgQIAAAQIE9hcQ4vY3tSOBWAHVCRAgQGAJASFuiTE7JAECBAgQIDCbwJ4hbjYb5yFAgAABAgQIpBUQ4tKORmMECBBYQcAZCRDYKiDEbZVzHQECBAgQIEAgUECIC8RXOlZAdQIECBAgMLKAEDfy9PROgAABAgQI9BRIVUuISzUOzRAgQIAAAQIEzhMQ4s5z8i0CBAjECqhOgACBNwSEuDdAvCRAgAABAgQIjCAgxI0wpdgeVSdAgAABAgQSCghxCYeiJQIECBAgMLaA7nsICHE9lNUgQIAAAQIECOwsIMTtDGo7AgRiBVQnQIDAKgJC3CqTdk4CBAgQIEBgKgEhbrdx2ogAAQIECBAg0E9AiOtnrRIBAgQIELgr4BWBKwSEuCvwXEqAAAECBAgQiBIQ4qLk1SUQK6A6AQIECAwuIMQNPkDtEyBAgAABAmsK9A9xazo7NQECBAgQIEBgVwEhbldOmxEgQIDAEQL2JEDgvoAQd9/EOwQIECBAgACB9AJCXPoRaTBWQHUCBAgQIJBTQIjLORddESBAgAABAqMKdOpbiOsErQwBAgQIECBAYE8BIW5PTXsRIEAgVkB1AgQWEhDiFhq2oxIgQIAAAQLzCAhx88wy9iSqEyBAgAABAl0FhLiu3IoRIECAAAECNwKerxMQ4q7zczUBAgQIECBAIERAiAthV5QAgVgB1QkQIDC+gBA3/gydgAABAgQIEFhQQIjrPHTlCBAgQIAAAQJ7CAhxeyjagwABAgQIHCdgZwIPCghxD7J4kwABAgQIECCQW0CIyz0f3RGIFVCdAAECBNIKCHFpR6MxAgQIECBAgMBpgawh7nTHPiFAgAABAgQIEChCnJuAAAECBCYRcAwCawkIcWvN22kJECBAgACBSQSEuEkG6RixAqoTIECAAIHeAkJcb3H1CBAgQIAAAQKlXG0gxF1NaAMCBAgQIECAQH8BIa6/uYoECBCIFVCdAIEpBIS4KcboEAQIECBAgMBqAkLcahOPPa/qBAgQIECAwE4CQtxOkLYhQIAAAQIEjhCw5ykBIe6UjPcJECBAgAABAokFhLjEw9EaAQKxAqoTIEAgs4AQl3k6eiNAgAABAgQInBAQ4k7AxL6tOgECBAgQIEDgcQEh7nEfnxIgQIAAgTEEdLmcgBC33MgdmAABAgQIEJhBQIibYYrOQCBWQHUCBAgQCBAQ4gLQlSRAgAABAgQIXCswdoi79vSuJ0CAAAECBAgMKiDEDTo4bRMgQIDANgFXEZhFQIibZZLOQYAAAQIECCwlIMQtNW6HjRVQnQABAgQI7CcgxO1naScCBAgQIECAwL4Cj+wmxD2C4yMCBAgQIECAQFYBIS7rZPRFgACBWAHVCRBILiDEJR+Q9ggQIECAAAECDwkIcQ+peC9WQHUCBAgQIEDgSQEh7kkiXyBAgAABAgSyC6zYnxC34tSdmQABAgQIEBheQIgbfoQOQIBArIDqBAgQiBEQ4mLcVSVAgAABAgQIXCUgxF3FF3ux6gQIECBAgMC6AkLcurN3cgIECBBYT8CJJxIQ4iYapqMQIECAAAEC6wgIcevM2kkJxAqoToAAAQK7Cghxu3LajAABAgQIECDQR2CFENdHUhUCBAgQIECAQEcBIa4jtlIECBAgMIqAPgnkFxDi8s9IhwQIECBAgACBewJC3D0SbxCIFVCdAAECBAicIyDEnaPkOwQIECBAgACBZAK3QlyyzrRDgAABAgQIECBwUkCIO0njAwIECBB4UsAXCBAIExDiwugVJkCAAAECBAhsFxDittu5MlZAdQIECBAgsLSAELf0+B2eAAECBAisJDDXWYW4uebpNAQIECBAgMAiAkLcIoN2TAIEYgVUJ0CAwN4CQtzeovYjQIAAAQIECHQQEOI6IMeWUJ0AAQIECBCYUUCIm3GqzkSAAAECBK4RcO0QAkLcEGPSJAECBAgQIEDgroAQd9fDKwIEYgVUJ0CAAIEzBYS4M6F8jQABAgQIECCQSUCIu5mGZwIECBAgQIDAQAJC3EDD0ioBAgQI5BLQDYFIASEuUl9tAgQIECBAgMBGASFuI5zLCMQKqE6AAAECqwsIcavfAc5PgAABAgQIDClwcYgb8pSaJkCAAAECBAhMJiDETTZQxyFAgEBCAS0RIHCAgBB3AKotCRAgQIAAAQJHCwhxRwvbP1ZAdQIECBAgMKmAEDfpYB2LAAECBAgQ2CYwylVC3CiT0icBAgQIECBA4JaAEHcLw68ECBCIFVCdAAEC5wsIcedb+SYBAgQIECBAII2AEJdmFLGNqE6AAAECBAiMJSDEjTUv3RIgQIAAgSwC+ggWEOKCB6A8AQIECBAgQGCLgBC3Rc01BAjECqhOgAABAkWIcxMQIECAAAECBAYUEOIuG5pvEyBAgAABAgRSCAhxKcagCQIECBCYV8DJCBwjIMQd42pXAgQIECBAgMChAkLcobw2JxAroDoBAgQIzCsgxM07WycjQIAAAQIEJhY4KMRNLOZoBAgQIECAAIEEAkJcgiFogQABAgRKKRAIELhIQIi7iMuXCRAgQIAAAQI5BIS4HHPQRayA6gQIECBAYDgBIW64kWmYAAECBAgQiBeI70CIi5+BDggQIECAAAECFwsIcReTuYAAAQKxAqoTIECgCQhxTcEiQIAAAQIECAwmIMQNNrDYdlUnQIAAAQIEsggIcVkmoQ8CBAgQIDCjgDMdJiDEHUZrYwIECBAgQIDAcQJC3HG2diZAIFZAdQIECEwtIMRNPV6HI0CAAAECBGYVEOKOmKw9CRAgQIAAAQIHCwhxBwPbngABAgQInCPgOwQuFRDiLhXzfQIECBAgQIBAAgEhLsEQtEAgVkB1AgQIEBhRQIgbcWp6JkCAAAECBJYXCA1xy+sDIECAAAECBAhsFBDiNsK5jAABAgRCBBQlQOATASHuEwhPBAgQIECAAIGRBIS4kaal11gB1QkQIECAQCIBIS7RMLRCgAABAgQIzCVw5GmEuCN17U2AAAECBAgQOEhAiDsI1rYECBCIFVCdAIHZBYS42SfsfAQIECBAgMCUAkLclGONPZTqBAgQIECAwPECQtzxxioQIECAAAECjwv4dIOAELcBzSUECBAgQIAAgWgBIS56AuoTIBAroDoBAgQGFRDiBh2ctgkQIECAAIG1BYS4uPmrTIAAAQIECBDYLCDEbaZzIQECBAgQ6C2gHoHXAkLcawu/ESBAgAABAgSGERDihhmVRgnECqhOgAABArkEhLhc89ANAQIECBAgQOAsgQFC3Fnn8CUCBAgQIECAwFICQtxS43ZYAgQILCLgmAQWEBDiFhiyIxIgQIAAAQLzCQhx883UiWIFVCdAgAABAl0EhLguzIoQIECAAAECBE4JbHtfiNvm5ioCBAgQIECAQKiAEBfKrzgBAgRiBVQnQGBcASFu3NnpnAABAgQIEFhYQIhbePixR1edAAECBAgQuEZAiLtGz7UECBAgQIBAPwGV7ggIcXc4vCBAgAABAgQIjCEgxI0xJ10SIBAroDoBAgTSCQhx6UaiIQIECBAgQIDA0wJC3NNGsd9QnQABAgQIECDwgIAQ9wCKtwgQIECAwMgCel9DQIhbY85OSYAAAQIECEwmIMRNNlDHIRAroDoBAgQI9BIQ4npJq0OAAAECBAgQ2FFgmhC3o4mtCBAgQIAAAQLpBYS49CPSIAECBAgcJGBbAkMLCHFDj0/zBAgQIECAwKoCQtyqk3fuWAHVCRAgQIDAlQJC3JWALidAgAABAgQI9BB4s4YQ96aI1wQIECBAgACBAQSEuAGGpEUCBAjECqhOgEBGASEu41T0RIAAAQIECBB4QkCIewLIx7ECqhMgQIAAAQIPCwhxD7t4lwABAgQIEBhTYJmuhbhlRu2gBAgQIECAwEwCQtxM03QWAgRiBVQnQIBARwEhriO2UgQIECBAgACBvQSEuL0kY/dRnQABAgQIEFhMQIhbbOCOS4AAAQIEPhbwc3QBIW70CeqfAAECBAgQWFJAiFty7A5NIFZAdQIECBC4XkCIu97QDgQIECBAgACB7gKLhbjuvgoSIECAAAECBA4REOIOYbUpAQIECEwj4CAEkgoIcUkHoy0CBAgQIECAwGMCQtxjOj4jECugOgECBAgQOCkgxJ2k8QEBAgQIECBAIK/AwyEub786I0CAAAECBAgQqAJCXEXwIECAAIHrBexAgEBfASGur7dqBAgQIECAAIFdBIS4XRhtEiugOgECBAgQWE9AiFtv5k5MgAABAgQITCAgxE0wREcgQIAAAQIE1hMQ4tabuRMTIBAroDoBAgR2ERDidmG0CQECBAgQIECgr4AQ19c7tprqBAgQIECAwDQCQtw0o3QQF1HARwAAAUNJREFUAgQIECCwv4Ad8woIcXlnozMCBAgQIECAwEmBFuLer59+sS4PAgQIJBLQCgECBAicEGi57f0W4l7ULzyvy4MAAQIECBAgQCC/QMttL25C3Dv5++3XoUoECBAgQIAAgcQCLbe9DHG/r01+v65ndXkQIECAAAEClwu4gkAvgZbXvluL/a79S9zf6y8/qetXdXkQIECAAAECBAjkFWh57Ue1vX+0EFefyy/qj8/V9ce6WsKrTx4ECAwhoEkCBAgQWEGg5bOW096uh/11XeUmxH1QX3ylrvZHDm39sP7+jbraXz/UJw8CBAgQIECAAIHOAi2HtTzWclnLZ+/V+u/W1XLbqxBXX5f/1x8/qOtrdX2+ru/V9de6PjyxvF8KAwbuAfeAe8A94B5wDxx1D7Qc1vLYF2oWa/ms/Q1Dy2v1ZSkfAQAA///kCSD+AAAABklEQVQDACIEANLTjRf/AAAAAElFTkSuQmCC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58600" y="6675120"/>
            <a:ext cx="5715000" cy="224028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1734861" y="6858000"/>
            <a:ext cx="5559552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3200" b="1" dirty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Физическая активность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6"/>
          <p:cNvSpPr/>
          <p:nvPr/>
        </p:nvSpPr>
        <p:spPr>
          <a:xfrm>
            <a:off x="11832382" y="7611639"/>
            <a:ext cx="5364510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2400" dirty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Улучшает настроение и снижает уровень тревожности.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Picture backgroun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2420" y="175233"/>
            <a:ext cx="13458239" cy="511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E2F0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20256" y="749808"/>
            <a:ext cx="10213848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20000"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4500" b="1" dirty="0">
                <a:solidFill>
                  <a:srgbClr val="40404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Как справляться с негативом: советы и стратегии</a:t>
            </a:r>
            <a:endParaRPr lang="en-US" sz="4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Image 0" descr="data:image/png;base64,iVBORw0KGgoAAAANSUhEUgAAAFUAAABVCAYAAAA49ahaAAAGJUlEQVR4AeydP4wUVRzHl6vhoKCjIFRnQzAHCaVamHCUNlYSjIUxBoyiEgMlxKCiETTGwkiwsrGTI7EwliR4gdB4FSGRjoJ/tefnM3m77NzO7M7Mm73bP4/8vvdm3rz3e7/fh7c7b2b35hY6E/BvY2NjEb2KTqHv0O/oDvoXFZn1Hred7e1n/8UJSKezbVAhtYK+Rn8D4gn6E11B76Pj6BDah4rMeo/bzvb2s/8T/SH9rhR13Iq6LYVKssfQz0iIN0jwQ7SM2jT96feG4yDHO9bmAKN8jR0qSe1En6B/CGYVnURb9TJ1HMdbdXxkHDsZf6w2NqgksAddIPpn6Au0hLbTHN84nhkX2jOuYMYClYA/JeAH6ByaRDOuByHO1uNrFSpBevK5Q5SXkC89iok147tEzK4iWj2ptQaV4L4Fnycfz8psTo0Zryc1428l6GiowDyCXBadbiWi7XNy2jzQkdgQoqASwFsEcAu5jKGYejOPWyGvxsk0hsrAvtlfZ+TGPug7iWY+10N+jeLTQe2ODPgVnVwuUcysXQh51k5QqLU6MZCXhGdqdZrexmdCvrUyqAWVAZyhp2qNMP2NvVlj3pUzqQwVoL6HzssM3QzQGWv+m+sL9ytBBahn+Vl/Dy0E1Ffpe6wc+qqKN0dCBajrtmvF3eeu9lrgMTTxkVDp/SOq0o5mM29ykMfQRG1U2oD/FS/dXBCXtpnDA8uBS2nqpVDp6E2Gab/0LE088oCXtPIpdFMKldafo2TlBEr5FEJllno/1Ls35S7TkUOB0wCJAag09I545TXZgMf5qjgXeOWyHoDK0Y+RN3Apko0gICd55Zp1oWaVUPdDsTRLMxqVfzhb5dbrkINK7XsoWX0COW6bob5T31/qAYEctx5UXvp+4cCPcWmTrCaBpcAv69aDyt6bKFlzAj1+/VDfaO4v9YRAj18GlanrJZfLA44la0jAby7Ksfetv9cbOkrd8gQyjtlMpf4VlCyeQMZxgZe+L/t0ey8eqB68LbjoTE1AxdGeloV6sD1/yRMEDgq1u+BnP1kLBJaEeqAFR8nFCwIHhOovJbyoSluxBPYJdW+sl9Q/R2CvUNNMzTGJ3slmarSX5CBPwJmar0l70QQS1GiEgw4S1EEm0TVCfRjtJTnoJ/BQqI/6a9J2NIFHQk0zNZpjzkE2U+/3VaXNeAL3nanr8X6Shz4C60K911eRNuMJ3BPqWryf5KGPwNrCjh07nlKRwAKhBVuTpzNVX3/5IymaQMaxC/WPaHfJgQQyjhlUpqzPNvFtwANJzQg8DRx7X6bQzW/+SGpMoMcvm6nBza+hTEUzAj1+PahM3Zv4ShcCQGhg64Ff1rUHNdvrdH4KZSrqEchx2wz1h06nU89dai2BHLccVKbwc1pcRMmqE7gYuPV65KCGWh8YkJZXAcaIQk7yyjUbgAr1x7RIsxUIFcxZKq9c0wGoHgWsz8S763ZSKYG7gdNAg0KoodVnoUxFMYFSPqVQ+V/w0tUn+xS7nO/aK4FPIYVSqLam4weU6bYgEPrM23ty6avKbw6FGpq+S/kfStbpyEEeQ1mMhMpsvY0Hn5ZLMfd2MvAYCmIkVHvj6BfK82ie7XzgMJJBJah6waFr18tuz6Euh/wrpV4GtbAzjn1gwNXCg7NbeTXkXTnDWlD1ygA+AWheZqwz1HxNvbJqQ9UzYJ2xs/4e63uoeZpyLTWC6giA9T32BNsuMyhmxsznRMivUVKNoToaA7sqOMr2rFwgmMfRkBdpNbMoqA5JALfRYban/ZLWS8/D5OK6nHSaWzTU7tAE46WbfyBm2u5uGe/xEH83naiyNahGQWCr6GW2zyJv4FJMrBnfWeNF3jxqLdBWoXajIkjvx+5n35MZxcSZce0PcbYe3FigGiUBP0Yuu3ax77MDt/vjb8c3jl3GhQbu2BNnKzY2qN3oCP45+hK9RJ3PGPGpwb702B27OY7jrTg+Mg4/3BzrwGOH2h89Sd1Eb6Pd1HtS+4bSZQxFa6Y//Xry2c1YjucXRVobYJSjYVBH9Y06TrKe1D6idDkm5Ndw6CXh95T+YRvPymW/5GG9x21ne/vZX4gui/Tb6smHmCrb/wAAAP//ZXNSPQAAAAZJREFUAwBCs8PsCQyRTwAAAABJRU5ErkJggg==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0256" y="3191256"/>
            <a:ext cx="777240" cy="7772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620256" y="4114800"/>
            <a:ext cx="5486400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2800" b="1" dirty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Признание своих эмоций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6620256" y="4526280"/>
            <a:ext cx="5486400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2400" dirty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Понимание и принятие </a:t>
            </a:r>
            <a:r>
              <a:rPr lang="en-US" sz="2400" dirty="0" err="1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эмоций</a:t>
            </a:r>
            <a:r>
              <a:rPr lang="en-US" sz="2400" dirty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 </a:t>
            </a:r>
            <a:endParaRPr lang="ru-RU" sz="2400" dirty="0" smtClean="0">
              <a:solidFill>
                <a:srgbClr val="404040"/>
              </a:solidFill>
              <a:latin typeface="Times New Roman" panose="02020603050405020304" pitchFamily="18" charset="0"/>
              <a:ea typeface="Roboto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ct val="140000"/>
              </a:lnSpc>
              <a:buNone/>
            </a:pPr>
            <a:r>
              <a:rPr lang="en-US" sz="2400" dirty="0" err="1" smtClean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поможет</a:t>
            </a:r>
            <a:r>
              <a:rPr lang="en-US" sz="2400" dirty="0" smtClean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их контролировать.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Image 1" descr="data:image/png;base64,iVBORw0KGgoAAAANSUhEUgAAAB4AAAAeCAYAAAA7MK6iAAACOUlEQVR4AeyWO2sVURRGo2Kj4ANR1E7FRlEEQTtLQRsFQUFQQVAQFREsBO0sLEUsRAXRQhQUBS0EFcUQkjJtCCEp8gPyJA/yXGvCuTnM3LmZucmQJuFbs8/ss8/+Zs7cGbK+ZZX+1ozjjd/AyVbYBXtgJ2yCPG1mwhprXeNae5DOKm+rj1D6AzqhF/qhBzrgIaT1mEQ7WGOta1z7ndwhyChtvI6K09AGZ2AfeCde+RbGR+EpdIPjY0TNnhA9t8Za17j2LPlWOAX2Jiwobbyf9CewASFXB5n5C3/gADTSDiY/w16oKTbeSPYDbIcisqEUqfWZv6Ww5lcbkDwBJ6Eq+QgPh+axsc8r5KuKx0Pj2HhbSFYYd4fesfFQSFYYR0Lv2LgvJCuMvt9J+9jY920qyVZzmKTtf0gUG7sNj5JsNYcHtB2DRLGxiVcc/BIRVlRddHsPNaWNh5m5DSupOZrdAHeUsKC0sdlfHNyWGeJyNU2Du+C3n7CoesbOPufwE7xaQlNy7TdWvoSM8oy90ktUf4Fm5Xf/CotnIaM8Ywv9BV5n8BXKbLsX/ZE1N8FXiJBVI2OrRzlcBs0JhfSOqmswDrlaytiFXvVVBq+h7raRV+7KMwa3YMkPURFj+rRMcPA1e0Os19TcC+Z8G9xqho1V1NguNvRu7nkS4a/3Duf3odGOML2oMsau0sTX4xwngzAA58HHQCiussahs/+BXuTkAjgmlFOzxt75b6z+gWNCOTVrXM6lTvWqGc8DAAD//2tV3d8AAAAGSURBVAMA5oJbPabgcuoAAAAASUVORK5CYII=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1716" y="3442716"/>
            <a:ext cx="274320" cy="274320"/>
          </a:xfrm>
          <a:prstGeom prst="rect">
            <a:avLst/>
          </a:prstGeom>
        </p:spPr>
      </p:pic>
      <p:pic>
        <p:nvPicPr>
          <p:cNvPr id="7" name="Image 2" descr="data:image/png;base64,iVBORw0KGgoAAAANSUhEUgAAAFUAAABVCAYAAAA49ahaAAAGJUlEQVR4AeydP4wUVRzHl6vhoKCjIFRnQzAHCaVamHCUNlYSjIUxBoyiEgMlxKCiETTGwkiwsrGTI7EwliR4gdB4FSGRjoJ/tefnM3m77NzO7M7Mm73bP4/8vvdm3rz3e7/fh7c7b2b35hY6E/BvY2NjEb2KTqHv0O/oDvoXFZn1Hred7e1n/8UJSKezbVAhtYK+Rn8D4gn6E11B76Pj6BDah4rMeo/bzvb2s/8T/SH9rhR13Iq6LYVKssfQz0iIN0jwQ7SM2jT96feG4yDHO9bmAKN8jR0qSe1En6B/CGYVnURb9TJ1HMdbdXxkHDsZf6w2NqgksAddIPpn6Au0hLbTHN84nhkX2jOuYMYClYA/JeAH6ByaRDOuByHO1uNrFSpBevK5Q5SXkC89iok147tEzK4iWj2ptQaV4L4Fnycfz8psTo0Zryc1428l6GiowDyCXBadbiWi7XNy2jzQkdgQoqASwFsEcAu5jKGYejOPWyGvxsk0hsrAvtlfZ+TGPug7iWY+10N+jeLTQe2ODPgVnVwuUcysXQh51k5QqLU6MZCXhGdqdZrexmdCvrUyqAWVAZyhp2qNMP2NvVlj3pUzqQwVoL6HzssM3QzQGWv+m+sL9ytBBahn+Vl/Dy0E1Ffpe6wc+qqKN0dCBajrtmvF3eeu9lrgMTTxkVDp/SOq0o5mM29ykMfQRG1U2oD/FS/dXBCXtpnDA8uBS2nqpVDp6E2Gab/0LE088oCXtPIpdFMKldafo2TlBEr5FEJllno/1Ls35S7TkUOB0wCJAag09I545TXZgMf5qjgXeOWyHoDK0Y+RN3Apko0gICd55Zp1oWaVUPdDsTRLMxqVfzhb5dbrkINK7XsoWX0COW6bob5T31/qAYEctx5UXvp+4cCPcWmTrCaBpcAv69aDyt6bKFlzAj1+/VDfaO4v9YRAj18GlanrJZfLA44la0jAby7Ksfetv9cbOkrd8gQyjtlMpf4VlCyeQMZxgZe+L/t0ey8eqB68LbjoTE1AxdGeloV6sD1/yRMEDgq1u+BnP1kLBJaEeqAFR8nFCwIHhOovJbyoSluxBPYJdW+sl9Q/R2CvUNNMzTGJ3slmarSX5CBPwJmar0l70QQS1GiEgw4S1EEm0TVCfRjtJTnoJ/BQqI/6a9J2NIFHQk0zNZpjzkE2U+/3VaXNeAL3nanr8X6Shz4C60K911eRNuMJ3BPqWryf5KGPwNrCjh07nlKRwAKhBVuTpzNVX3/5IymaQMaxC/WPaHfJgQQyjhlUpqzPNvFtwANJzQg8DRx7X6bQzW/+SGpMoMcvm6nBza+hTEUzAj1+PahM3Zv4ShcCQGhg64Ff1rUHNdvrdH4KZSrqEchx2wz1h06nU89dai2BHLccVKbwc1pcRMmqE7gYuPV65KCGWh8YkJZXAcaIQk7yyjUbgAr1x7RIsxUIFcxZKq9c0wGoHgWsz8S763ZSKYG7gdNAg0KoodVnoUxFMYFSPqVQ+V/w0tUn+xS7nO/aK4FPIYVSqLam4weU6bYgEPrM23ty6avKbw6FGpq+S/kfStbpyEEeQ1mMhMpsvY0Hn5ZLMfd2MvAYCmIkVHvj6BfK82ie7XzgMJJBJah6waFr18tuz6Euh/wrpV4GtbAzjn1gwNXCg7NbeTXkXTnDWlD1ygA+AWheZqwz1HxNvbJqQ9UzYJ2xs/4e63uoeZpyLTWC6giA9T32BNsuMyhmxsznRMivUVKNoToaA7sqOMr2rFwgmMfRkBdpNbMoqA5JALfRYban/ZLWS8/D5OK6nHSaWzTU7tAE46WbfyBm2u5uGe/xEH83naiyNahGQWCr6GW2zyJv4FJMrBnfWeNF3jxqLdBWoXajIkjvx+5n35MZxcSZce0PcbYe3FigGiUBP0Yuu3ax77MDt/vjb8c3jl3GhQbu2BNnKzY2qN3oCP45+hK9RJ3PGPGpwb702B27OY7jrTg+Mg4/3BzrwGOH2h89Sd1Eb6Pd1HtS+4bSZQxFa6Y//Xry2c1YjucXRVobYJSjYVBH9Y06TrKe1D6idDkm5Ndw6CXh95T+YRvPymW/5GG9x21ne/vZX4gui/Tb6smHmCrb/wAAAP//ZXNSPQAAAAZJREFUAwBCs8PsCQyRTwAAAABJRU5ErkJggg==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24360" y="3163824"/>
            <a:ext cx="777240" cy="777240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12198096" y="4114800"/>
            <a:ext cx="5486400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Практика медитации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4"/>
          <p:cNvSpPr/>
          <p:nvPr/>
        </p:nvSpPr>
        <p:spPr>
          <a:xfrm>
            <a:off x="12198096" y="4480560"/>
            <a:ext cx="5486400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2400" dirty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Регулярная медитация снижает уровень стресса и тревоги.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Image 3" descr="data:image/png;base64,iVBORw0KGgoAAAANSUhEUgAAAB4AAAAeCAYAAAA7MK6iAAACzElEQVR4AdSWSahOYRjHv4tQ5jGZM0RRykaGkrKnhAxJFjbGlbKRsrORwkIpsyRir5RpQ9jYmGVYGCOKIn6/r+/UGd73nHvO5nZv//95nvc57/P8v3c8t0+rh/56nXA/JmotXAP1MfXQdMSjkTkNT8FRsDaaCpvXH7WBsC+sDQuEkroIzoCzYQi/CX6EH6A+poCZRKZBa2GyiAkrepOu9+AKmMcXAnPgXKiPyWAlrfvwFpwOC4gJ/6PnIDgYupbp5AnE1sPNHa7DjocJ/NGu/VAC5lsLN4uY8DO6rYLf4HfodI7BHoZv4Vl4sMNz2NfwEHSjKWSOuY78OfECYsJ2vM5jPlwKJ8I7cCcMwSO1mxf2UXwh/jx4AwZRJmzCCx4/4BnoZsGUYhZvnQ1nyFmgGUaVsFkHeLhumG7BH7ivqmeV8FQKbIV1sZ0ENyEmjLSw6zSObu7QEVjP3xJsUywi0RojsdYci1UD02qlhVcTeQXfwYfQhNJfTZ8yTOalNR5hrel+8W6nmRU2MMAH9Br0WEiajZAMymvVAt4LXToyeal/iYcjlB6Fr7T9pZhG8Lx7q3nDWVNeTCqlhf8QfN+hCY72Lu2muE2iNbzTk7pqEG5l1rgdyD1e0j4J6+IoCW9gFOkRxzrt5UXw2iMewlOC+2EpqoT9rLnhNlDlCayCfezrhjI32r9MeDlZHivvX9dpMe1jMATX7ggv7OOmcn0f0F4Gg4gJe0VeJsNP2xCs+MRjG/SDsRG7p0NHOAV/B7SPMzQcfxi8CoMjjwl7jn+SJDdhPfyYNjxi5/FOdHgB667FtOEltAXPXD+Nf/ELiAm7Vk7bAjKuwTySG8np9HrNv79CwFxrBL9SMWHPn0fpMQVCcDon8cIpdiPhFmBu9EjFhAtVcgGnz2/uL+L6mHpoKvwZGf8b2YXVx9RDU2GPz3GkpD5uPTQVrqcS6P0fAAD///5a6VsAAAAGSURBVAMAIuh9PdlRxmkAAAAASUVORK5CYII=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275820" y="3415284"/>
            <a:ext cx="274320" cy="274320"/>
          </a:xfrm>
          <a:prstGeom prst="rect">
            <a:avLst/>
          </a:prstGeom>
        </p:spPr>
      </p:pic>
      <p:pic>
        <p:nvPicPr>
          <p:cNvPr id="11" name="Image 4" descr="data:image/png;base64,iVBORw0KGgoAAAANSUhEUgAAAFUAAABVCAYAAAA49ahaAAAGJUlEQVR4AeydP4wUVRzHl6vhoKCjIFRnQzAHCaVamHCUNlYSjIUxBoyiEgMlxKCiETTGwkiwsrGTI7EwliR4gdB4FSGRjoJ/tefnM3m77NzO7M7Mm73bP4/8vvdm3rz3e7/fh7c7b2b35hY6E/BvY2NjEb2KTqHv0O/oDvoXFZn1Hred7e1n/8UJSKezbVAhtYK+Rn8D4gn6E11B76Pj6BDah4rMeo/bzvb2s/8T/SH9rhR13Iq6LYVKssfQz0iIN0jwQ7SM2jT96feG4yDHO9bmAKN8jR0qSe1En6B/CGYVnURb9TJ1HMdbdXxkHDsZf6w2NqgksAddIPpn6Au0hLbTHN84nhkX2jOuYMYClYA/JeAH6ByaRDOuByHO1uNrFSpBevK5Q5SXkC89iok147tEzK4iWj2ptQaV4L4Fnycfz8psTo0Zryc1428l6GiowDyCXBadbiWi7XNy2jzQkdgQoqASwFsEcAu5jKGYejOPWyGvxsk0hsrAvtlfZ+TGPug7iWY+10N+jeLTQe2ODPgVnVwuUcysXQh51k5QqLU6MZCXhGdqdZrexmdCvrUyqAWVAZyhp2qNMP2NvVlj3pUzqQwVoL6HzssM3QzQGWv+m+sL9ytBBahn+Vl/Dy0E1Ffpe6wc+qqKN0dCBajrtmvF3eeu9lrgMTTxkVDp/SOq0o5mM29ykMfQRG1U2oD/FS/dXBCXtpnDA8uBS2nqpVDp6E2Gab/0LE088oCXtPIpdFMKldafo2TlBEr5FEJllno/1Ls35S7TkUOB0wCJAag09I545TXZgMf5qjgXeOWyHoDK0Y+RN3Apko0gICd55Zp1oWaVUPdDsTRLMxqVfzhb5dbrkINK7XsoWX0COW6bob5T31/qAYEctx5UXvp+4cCPcWmTrCaBpcAv69aDyt6bKFlzAj1+/VDfaO4v9YRAj18GlanrJZfLA44la0jAby7Ksfetv9cbOkrd8gQyjtlMpf4VlCyeQMZxgZe+L/t0ey8eqB68LbjoTE1AxdGeloV6sD1/yRMEDgq1u+BnP1kLBJaEeqAFR8nFCwIHhOovJbyoSluxBPYJdW+sl9Q/R2CvUNNMzTGJ3slmarSX5CBPwJmar0l70QQS1GiEgw4S1EEm0TVCfRjtJTnoJ/BQqI/6a9J2NIFHQk0zNZpjzkE2U+/3VaXNeAL3nanr8X6Shz4C60K911eRNuMJ3BPqWryf5KGPwNrCjh07nlKRwAKhBVuTpzNVX3/5IymaQMaxC/WPaHfJgQQyjhlUpqzPNvFtwANJzQg8DRx7X6bQzW/+SGpMoMcvm6nBza+hTEUzAj1+PahM3Zv4ShcCQGhg64Ff1rUHNdvrdH4KZSrqEchx2wz1h06nU89dai2BHLccVKbwc1pcRMmqE7gYuPV65KCGWh8YkJZXAcaIQk7yyjUbgAr1x7RIsxUIFcxZKq9c0wGoHgWsz8S763ZSKYG7gdNAg0KoodVnoUxFMYFSPqVQ+V/w0tUn+xS7nO/aK4FPIYVSqLam4weU6bYgEPrM23ty6avKbw6FGpq+S/kfStbpyEEeQ1mMhMpsvY0Hn5ZLMfd2MvAYCmIkVHvj6BfK82ie7XzgMJJBJah6waFr18tuz6Euh/wrpV4GtbAzjn1gwNXCg7NbeTXkXTnDWlD1ygA+AWheZqwz1HxNvbJqQ9UzYJ2xs/4e63uoeZpyLTWC6giA9T32BNsuMyhmxsznRMivUVKNoToaA7sqOMr2rFwgmMfRkBdpNbMoqA5JALfRYban/ZLWS8/D5OK6nHSaWzTU7tAE46WbfyBm2u5uGe/xEH83naiyNahGQWCr6GW2zyJv4FJMrBnfWeNF3jxqLdBWoXajIkjvx+5n35MZxcSZce0PcbYe3FigGiUBP0Yuu3ax77MDt/vjb8c3jl3GhQbu2BNnKzY2qN3oCP45+hK9RJ3PGPGpwb702B27OY7jrTg+Mg4/3BzrwGOH2h89Sd1Eb6Pd1HtS+4bSZQxFa6Y//Xry2c1YjucXRVobYJSjYVBH9Y06TrKe1D6idDkm5Ndw6CXh95T+YRvPymW/5GG9x21ne/vZX4gui/Tb6smHmCrb/wAAAP//ZXNSPQAAAAZJREFUAwBCs8PsCQyRTwAAAABJRU5ErkJggg==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7104" y="6419088"/>
            <a:ext cx="777240" cy="777240"/>
          </a:xfrm>
          <a:prstGeom prst="rect">
            <a:avLst/>
          </a:prstGeom>
        </p:spPr>
      </p:pic>
      <p:sp>
        <p:nvSpPr>
          <p:cNvPr id="12" name="Text 5"/>
          <p:cNvSpPr/>
          <p:nvPr/>
        </p:nvSpPr>
        <p:spPr>
          <a:xfrm>
            <a:off x="6620256" y="7315200"/>
            <a:ext cx="5486400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Анализ источника негатива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6"/>
          <p:cNvSpPr/>
          <p:nvPr/>
        </p:nvSpPr>
        <p:spPr>
          <a:xfrm>
            <a:off x="6620256" y="7680960"/>
            <a:ext cx="5486400" cy="5212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2400" dirty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Идентификация причин поможет устранить негативные факторы.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Image 5" descr="data:image/png;base64,iVBORw0KGgoAAAANSUhEUgAAAB4AAAAeCAYAAAA7MK6iAAADWElEQVR4AbSWWahNYRTHr/mSuoa4LiKKQsZICg+UMguhUEhIvBsKyQt5kDKTuSgKD5LwwJMxY0LKPGa4hVzT9fvtM3TuOXs49+Hc/r+91l7f+r61z757r283LCv+rxGpw+EW/IHaNPo38R0zBzdZ9Sk8gOUOw0DILaA/iNgh6AdFqT6FR7BiJ4iSY+ZEjdeJF1vYvEpmNoEoNWWgA5iLiVd+UmvSp8Nc6AOZ8bb4PSBJ5rRJJznXNVxrGrFWkJWD2ROc/bAXtsNZOAqL4CKMhSSNI+ESOMe5ruFa+4gJJqVMYR+Q1YQmQwW0hC4wC3ZBX2gBSTLHXOc41zVcyzWnMtkaQc3gQMAndjG21LJGf4tY2KtcwIlPJaakssY8KpRb2Kd1Eif6mET9JuMNPIFH8BpqoBhZYwqJVTrlOO2hGL0kaR1MhKEwGHygVmG9CEyi2pHRzMLVOPchSU9JmAkbwbb5BfsN7sIW8GG6gU3SAxKqLfwWZxO8gCj9YmAHXIW/kK9/BG7DVvBiMKF6TtQLf2dhm/1xAnPgPITpI8ELYAFMpHzfP0SMniNuMzmBrbUwNtAVjmsgTD8Ixt0RhgN5974GXuFhLSFrYMrKcgsHgYhDA+LF5noHSS9QnXjuYiNJXQ9h8l23C4WN5cY6cmK/xxTIXzwsE7Wwv2YGAffaMdgw+QpMYKAxRMm1bLlVEQnjiR8B1wlutYkrCMT9IrfDJeQMgSjZo5cx2Byi1J2BlVDpVdrA3b44j5W38QAZ7jwu4FzvVmditsE92F6QJGtVONl25+uSNMHxnhxsFm599/BtPJex2yDubjCclbVqLGzfPUk46R0lJZC3site7zTdsD58mETZfM6QFTSQnzgHwWaPKamesbofBMEvxi+7w2E3lFqbKfAQgqda6y3YgHMa3DTst3aqY5z7NPu/tHtxGitz3DScYxt+RfZ3sJv5WbUTP2gk/o/xs5qPtxCWgtvdbKyfMaOw9lpMrPzGGk2Gc5zrO+tarruceFb5hd3qbOI2E7evzAP3iRmPIUl+HHxOJ3kX/Rf6oX+KmL8ck1J+4VS08OgF+Br49VE4moo49h7XXEy8ii3sKu7FLqwfhmPXwgbCYvUp7KLu2W743sbMevrGHLueCSbZ/wAAAP//ayjWaQAAAAZJREFUAwAcX59YWCSl1wAAAABJRU5ErkJggg==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98564" y="6670548"/>
            <a:ext cx="274320" cy="274320"/>
          </a:xfrm>
          <a:prstGeom prst="rect">
            <a:avLst/>
          </a:prstGeom>
        </p:spPr>
      </p:pic>
      <p:pic>
        <p:nvPicPr>
          <p:cNvPr id="15" name="Image 6" descr="data:image/png;base64,iVBORw0KGgoAAAANSUhEUgAAAFUAAABVCAYAAAA49ahaAAAGJUlEQVR4AeydP4wUVRzHl6vhoKCjIFRnQzAHCaVamHCUNlYSjIUxBoyiEgMlxKCiETTGwkiwsrGTI7EwliR4gdB4FSGRjoJ/tefnM3m77NzO7M7Mm73bP4/8vvdm3rz3e7/fh7c7b2b35hY6E/BvY2NjEb2KTqHv0O/oDvoXFZn1Hred7e1n/8UJSKezbVAhtYK+Rn8D4gn6E11B76Pj6BDah4rMeo/bzvb2s/8T/SH9rhR13Iq6LYVKssfQz0iIN0jwQ7SM2jT96feG4yDHO9bmAKN8jR0qSe1En6B/CGYVnURb9TJ1HMdbdXxkHDsZf6w2NqgksAddIPpn6Au0hLbTHN84nhkX2jOuYMYClYA/JeAH6ByaRDOuByHO1uNrFSpBevK5Q5SXkC89iok147tEzK4iWj2ptQaV4L4Fnycfz8psTo0Zryc1428l6GiowDyCXBadbiWi7XNy2jzQkdgQoqASwFsEcAu5jKGYejOPWyGvxsk0hsrAvtlfZ+TGPug7iWY+10N+jeLTQe2ODPgVnVwuUcysXQh51k5QqLU6MZCXhGdqdZrexmdCvrUyqAWVAZyhp2qNMP2NvVlj3pUzqQwVoL6HzssM3QzQGWv+m+sL9ytBBahn+Vl/Dy0E1Ffpe6wc+qqKN0dCBajrtmvF3eeu9lrgMTTxkVDp/SOq0o5mM29ykMfQRG1U2oD/FS/dXBCXtpnDA8uBS2nqpVDp6E2Gab/0LE088oCXtPIpdFMKldafo2TlBEr5FEJllno/1Ls35S7TkUOB0wCJAag09I545TXZgMf5qjgXeOWyHoDK0Y+RN3Apko0gICd55Zp1oWaVUPdDsTRLMxqVfzhb5dbrkINK7XsoWX0COW6bob5T31/qAYEctx5UXvp+4cCPcWmTrCaBpcAv69aDyt6bKFlzAj1+/VDfaO4v9YRAj18GlanrJZfLA44la0jAby7Ksfetv9cbOkrd8gQyjtlMpf4VlCyeQMZxgZe+L/t0ey8eqB68LbjoTE1AxdGeloV6sD1/yRMEDgq1u+BnP1kLBJaEeqAFR8nFCwIHhOovJbyoSluxBPYJdW+sl9Q/R2CvUNNMzTGJ3slmarSX5CBPwJmar0l70QQS1GiEgw4S1EEm0TVCfRjtJTnoJ/BQqI/6a9J2NIFHQk0zNZpjzkE2U+/3VaXNeAL3nanr8X6Shz4C60K911eRNuMJ3BPqWryf5KGPwNrCjh07nlKRwAKhBVuTpzNVX3/5IymaQMaxC/WPaHfJgQQyjhlUpqzPNvFtwANJzQg8DRx7X6bQzW/+SGpMoMcvm6nBza+hTEUzAj1+PahM3Zv4ShcCQGhg64Ff1rUHNdvrdH4KZSrqEchx2wz1h06nU89dai2BHLccVKbwc1pcRMmqE7gYuPV65KCGWh8YkJZXAcaIQk7yyjUbgAr1x7RIsxUIFcxZKq9c0wGoHgWsz8S763ZSKYG7gdNAg0KoodVnoUxFMYFSPqVQ+V/w0tUn+xS7nO/aK4FPIYVSqLam4weU6bYgEPrM23ty6avKbw6FGpq+S/kfStbpyEEeQ1mMhMpsvY0Hn5ZLMfd2MvAYCmIkVHvj6BfK82ie7XzgMJJBJah6waFr18tuz6Euh/wrpV4GtbAzjn1gwNXCg7NbeTXkXTnDWlD1ygA+AWheZqwz1HxNvbJqQ9UzYJ2xs/4e63uoeZpyLTWC6giA9T32BNsuMyhmxsznRMivUVKNoToaA7sqOMr2rFwgmMfRkBdpNbMoqA5JALfRYban/ZLWS8/D5OK6nHSaWzTU7tAE46WbfyBm2u5uGe/xEH83naiyNahGQWCr6GW2zyJv4FJMrBnfWeNF3jxqLdBWoXajIkjvx+5n35MZxcSZce0PcbYe3FigGiUBP0Yuu3ax77MDt/vjb8c3jl3GhQbu2BNnKzY2qN3oCP45+hK9RJ3PGPGpwb702B27OY7jrTg+Mg4/3BzrwGOH2h89Sd1Eb6Pd1HtS+4bSZQxFa6Y//Xry2c1YjucXRVobYJSjYVBH9Y06TrKe1D6idDkm5Ndw6CXh95T+YRvPymW/5GG9x21ne/vZX4gui/Tb6smHmCrb/wAAAP//ZXNSPQAAAAZJREFUAwBCs8PsCQyRTwAAAABJRU5ErkJggg==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24360" y="6419088"/>
            <a:ext cx="777240" cy="777240"/>
          </a:xfrm>
          <a:prstGeom prst="rect">
            <a:avLst/>
          </a:prstGeom>
        </p:spPr>
      </p:pic>
      <p:sp>
        <p:nvSpPr>
          <p:cNvPr id="16" name="Text 7"/>
          <p:cNvSpPr/>
          <p:nvPr/>
        </p:nvSpPr>
        <p:spPr>
          <a:xfrm>
            <a:off x="12198096" y="7315200"/>
            <a:ext cx="5486400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Установление личных границ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8"/>
          <p:cNvSpPr/>
          <p:nvPr/>
        </p:nvSpPr>
        <p:spPr>
          <a:xfrm>
            <a:off x="12198096" y="7680959"/>
            <a:ext cx="5486400" cy="16360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2400" dirty="0">
                <a:solidFill>
                  <a:srgbClr val="40404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Защита личного пространства способствует эмоциональному благополучию.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Image 7" descr="data:image/png;base64,iVBORw0KGgoAAAANSUhEUgAAAB4AAAAeCAYAAAA7MK6iAAABx0lEQVR4AeyWyytFURjFhQEzGVDyZ5gwZ4jCTIZmpkRSykCZKX+CgceIyETkUQxFBvwBiiTlLY/fyr26t/N9556zzy2U21p37/Pttb51z777Piorfujx54Lr2KjeHDVnmg5p7riG1s1wFl7DpRw1V01r0lAujSTBDbSZhLvwHA7BQp/mqmlNGmnlQeZDJmu1lmIHXIQXcAK2wLg70po00sojr3qojrUYXvAgsnXYBz0NSy7kkXcNhXoxFEOC4srX1ShDFcyKahqMwAi84MaIMrzQZFm9YEtb1tp/cFm3M67Zr9vqh7hXm3LtztJ7d3xliQNrl5bPCz6zxIG1U8vnBW9b4sDapuXzgvcQv8KseKbBAYzACz5CeQOzQu/vsdXEC75FPAXfYSjeMI7BexiBFyzhHE87MBRbGOehibhg3a1+Hp9MZ3xR3wPjSD6gibhgGXQwepi8wKTQgepGfAhdlAqWcYOnAaiGDLF4ZLUfmh8h6t9IEqwtX8Ch/08njB50ettZXIbyMPhIEpx366C1cqH3vXDrtRPD1NvgPkyENMFqqC/8aSb1sAt2Qs1nGLXGkAxpg/Nd9dlc4WIV6gQzpENocLoUQ/0JAAD//2LcX1wAAAAGSURBVAMAJXRIPRK+ffIAAAAASUVORK5CYII=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275820" y="6670548"/>
            <a:ext cx="274320" cy="274320"/>
          </a:xfrm>
          <a:prstGeom prst="rect">
            <a:avLst/>
          </a:prstGeom>
        </p:spPr>
      </p:pic>
      <p:pic>
        <p:nvPicPr>
          <p:cNvPr id="7170" name="Picture 2" descr="Picture background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957" y="964657"/>
            <a:ext cx="5337564" cy="8006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2703</TotalTime>
  <Words>500</Words>
  <Application>Microsoft Office PowerPoint</Application>
  <PresentationFormat>Произвольный</PresentationFormat>
  <Paragraphs>123</Paragraphs>
  <Slides>13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Roboto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dns</cp:lastModifiedBy>
  <cp:revision>14</cp:revision>
  <dcterms:created xsi:type="dcterms:W3CDTF">2026-02-17T03:43:20Z</dcterms:created>
  <dcterms:modified xsi:type="dcterms:W3CDTF">2026-02-19T03:11:28Z</dcterms:modified>
</cp:coreProperties>
</file>