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75ED95C6-BC6C-DCD4-1BEF-3C966B39B1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6621" y="3016480"/>
            <a:ext cx="4183062" cy="2958925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F75B8CE-A4E5-075D-19CA-5BC831947D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7179" y="848469"/>
            <a:ext cx="4184650" cy="2790324"/>
          </a:xfrm>
        </p:spPr>
      </p:pic>
    </p:spTree>
    <p:extLst>
      <p:ext uri="{BB962C8B-B14F-4D97-AF65-F5344CB8AC3E}">
        <p14:creationId xmlns:p14="http://schemas.microsoft.com/office/powerpoint/2010/main" val="286267257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Аспект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Гульшат Байрамгулова</dc:creator>
  <cp:lastModifiedBy>Гульшат Байрамгулова</cp:lastModifiedBy>
  <cp:revision>1</cp:revision>
  <dcterms:created xsi:type="dcterms:W3CDTF">2023-08-20T18:57:50Z</dcterms:created>
  <dcterms:modified xsi:type="dcterms:W3CDTF">2023-08-20T19:11:18Z</dcterms:modified>
</cp:coreProperties>
</file>