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72" r:id="rId1"/>
  </p:sldMasterIdLst>
  <p:sldIdLst>
    <p:sldId id="256" r:id="rId2"/>
    <p:sldId id="286" r:id="rId3"/>
    <p:sldId id="291" r:id="rId4"/>
    <p:sldId id="290" r:id="rId5"/>
    <p:sldId id="289" r:id="rId6"/>
    <p:sldId id="288" r:id="rId7"/>
    <p:sldId id="287" r:id="rId8"/>
    <p:sldId id="294" r:id="rId9"/>
    <p:sldId id="293" r:id="rId10"/>
    <p:sldId id="292" r:id="rId11"/>
    <p:sldId id="28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DCC5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3BE6DC-7C65-4A79-AFED-7022977958D8}" type="datetimeFigureOut">
              <a:rPr lang="ru-RU" smtClean="0"/>
              <a:pPr/>
              <a:t>25.03.23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43042" y="1071546"/>
            <a:ext cx="7643834" cy="35719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«Социальное партнерство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как средство привлечения родителей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(законных представителей)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духовно-нравственное воспитание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речевое развитие ребенка»</a:t>
            </a:r>
            <a:endParaRPr kumimoji="0" lang="ru-RU" sz="2800" b="1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85728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№78 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4B8083-4245-4C38-B9F4-0540B11B2FB7}"/>
              </a:ext>
            </a:extLst>
          </p:cNvPr>
          <p:cNvSpPr txBox="1"/>
          <p:nvPr/>
        </p:nvSpPr>
        <p:spPr>
          <a:xfrm>
            <a:off x="5000628" y="6000768"/>
            <a:ext cx="4000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группы №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«Одуванчик»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корпус):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Троцкая Л.А.,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82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Весенний праздник «Идет матушка-весна, отворяйте ворота!»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049" name="Picture 1" descr="C:\Users\User\Desktop\вибер\IMG-e2145b6a5533721948431c59bddb8c8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142984"/>
            <a:ext cx="3048021" cy="2286016"/>
          </a:xfrm>
          <a:prstGeom prst="rect">
            <a:avLst/>
          </a:prstGeom>
          <a:noFill/>
        </p:spPr>
      </p:pic>
      <p:pic>
        <p:nvPicPr>
          <p:cNvPr id="2050" name="Picture 2" descr="C:\Users\User\Desktop\вибер\IMG-e23befee61fa2a456c612f1767de411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714356"/>
            <a:ext cx="2089562" cy="2786082"/>
          </a:xfrm>
          <a:prstGeom prst="rect">
            <a:avLst/>
          </a:prstGeom>
          <a:noFill/>
        </p:spPr>
      </p:pic>
      <p:pic>
        <p:nvPicPr>
          <p:cNvPr id="2051" name="Picture 3" descr="C:\Users\User\Desktop\вибер\IMG-cc3e144b36e1613d912b8bdc4a4a7e4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142983"/>
            <a:ext cx="3071834" cy="2303876"/>
          </a:xfrm>
          <a:prstGeom prst="rect">
            <a:avLst/>
          </a:prstGeom>
          <a:noFill/>
        </p:spPr>
      </p:pic>
      <p:pic>
        <p:nvPicPr>
          <p:cNvPr id="2053" name="Picture 5" descr="C:\Users\User\Desktop\вибер\IMG-b37f900f4afbc76dd07f6d61525982f7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3643338" cy="2732504"/>
          </a:xfrm>
          <a:prstGeom prst="rect">
            <a:avLst/>
          </a:prstGeom>
          <a:noFill/>
        </p:spPr>
      </p:pic>
      <p:pic>
        <p:nvPicPr>
          <p:cNvPr id="2054" name="Picture 6" descr="C:\Users\User\Desktop\вибер\IMG-68753a9abb8fb5b6a9587f49aba7ec03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86190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84B8083-4245-4C38-B9F4-0540B11B2FB7}"/>
              </a:ext>
            </a:extLst>
          </p:cNvPr>
          <p:cNvSpPr txBox="1"/>
          <p:nvPr/>
        </p:nvSpPr>
        <p:spPr>
          <a:xfrm>
            <a:off x="4000496" y="6143644"/>
            <a:ext cx="4000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группы №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«Одуванчик»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корпус):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Троцкая Л.А.,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050" name="AutoShape 2" descr="https://thepresentation.ru/img/tmb/2/176872/1f1dd24ace16aa131bb0fa51071f4e0b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cf2.ppt-online.org/files2/slide/u/UPieVrSKRJDEnTBMwy8LAI5kas4Xq97x3uhOZ6Hc0/slide-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168855" cy="5369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42852"/>
          <a:ext cx="8572560" cy="6547994"/>
        </p:xfrm>
        <a:graphic>
          <a:graphicData uri="http://schemas.openxmlformats.org/drawingml/2006/table">
            <a:tbl>
              <a:tblPr/>
              <a:tblGrid>
                <a:gridCol w="928694"/>
                <a:gridCol w="2428892"/>
                <a:gridCol w="4357718"/>
                <a:gridCol w="857256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Цель мероприятия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Привлечено родителей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октября 2022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 в</a:t>
                      </a:r>
                      <a:r>
                        <a:rPr lang="ru-RU" sz="1300" b="1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b="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Центральную городскую библиотеку имени А.С. Пушкина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Познакомить детей с библиотекой, профессией библиотекарь. Заинтересовать детей вместе с родителями на регулярное посещение библиотеки.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декабря 2022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духовным представителем соборной мечети Сургута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в сфере духовно-нравственного и гражданско-патриотического воспитания с семьями воспитанников в МДОУ № 78 «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Ивушка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 2022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Социально-экологический проект «Зеленое золото 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Югры</a:t>
                      </a: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Привлечение внимания детей и родителей к охране окружающей среды, бережному отношению к природе.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 января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 с  иереем Кафедрального собора Преображения Господа Иисуса Христа в г. Сургуте.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Тема встречи: "Рождество"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в сфере духовно-нравственного и гражданско-патриотического воспитания с семьями воспитанников в МДОУ № 78 «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Ивушка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 января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добра в рамках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зоозащитной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акции</a:t>
                      </a:r>
                      <a:r>
                        <a:rPr lang="ru-RU" sz="13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3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сНежный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пес»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Способствовать формированию заинтересованного, бережного отношения к животным, пользе человека и развития в детях гуманного отношения к «братьям нашим меньшим», через оказание помощи приюту для бездомных животных.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февраля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Передвижная выставка                                  «Мечеть глазами детей»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Духовно-нравственное воспитание 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дошкольников.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марта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Мастер-класс                            </a:t>
                      </a: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«Цветочная брошь»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Изготовление сувенира для мам «Цветочная брошь из 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фоамирана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 марта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Весенний праздник «Идёт матушка-весна, отворяйте ворота!» Купеческая усадьба. Дом купца Г.С. Клепикова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Сохранение и приумножение русских народных традиций и обычаев через знакомство с играми и хороводами весеннего 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календаря.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D:\2022-2023\ДОСТИЖЕНИЯ\Пост-релизы\Библиотека\IMG_20221022_153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785770"/>
            <a:ext cx="3714776" cy="2786082"/>
          </a:xfrm>
          <a:prstGeom prst="rect">
            <a:avLst/>
          </a:prstGeom>
          <a:noFill/>
        </p:spPr>
      </p:pic>
      <p:pic>
        <p:nvPicPr>
          <p:cNvPr id="8194" name="Picture 2" descr="D:\2022-2023\ДОСТИЖЕНИЯ\Пост-релизы\Библиотека\IMG_20221022_145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96497"/>
            <a:ext cx="3929090" cy="2946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Экскурсия в Центральную городскую библиотеку имени А.С. Пушкина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8195" name="Picture 3" descr="D:\2022-2023\ДОСТИЖЕНИЯ\Пост-релизы\Библиотека\IMG_20221022_15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3929090" cy="2946818"/>
          </a:xfrm>
          <a:prstGeom prst="rect">
            <a:avLst/>
          </a:prstGeom>
          <a:noFill/>
        </p:spPr>
      </p:pic>
      <p:pic>
        <p:nvPicPr>
          <p:cNvPr id="8196" name="Picture 4" descr="D:\2022-2023\ДОСТИЖЕНИЯ\Пост-релизы\Библиотека\IMG_20221022_1527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804050"/>
            <a:ext cx="3857652" cy="2893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Встреча с духовным представителем соборной мечети Сургута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7170" name="Picture 2" descr="https://edu-surgut.ru/news/gallery/8407/big/IMG-52ef4bb9e64dfb34ae874edcd2179616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7"/>
            <a:ext cx="3643338" cy="2732504"/>
          </a:xfrm>
          <a:prstGeom prst="rect">
            <a:avLst/>
          </a:prstGeom>
          <a:noFill/>
        </p:spPr>
      </p:pic>
      <p:pic>
        <p:nvPicPr>
          <p:cNvPr id="7171" name="Picture 3" descr="D:\для печати\2023 год\январь\IMG_20221130_095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642918"/>
            <a:ext cx="3643338" cy="2732504"/>
          </a:xfrm>
          <a:prstGeom prst="rect">
            <a:avLst/>
          </a:prstGeom>
          <a:noFill/>
        </p:spPr>
      </p:pic>
      <p:pic>
        <p:nvPicPr>
          <p:cNvPr id="7172" name="Picture 4" descr="D:\для печати\2023 год\январь\IMG_20221130_0954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5"/>
            <a:ext cx="3714776" cy="2786083"/>
          </a:xfrm>
          <a:prstGeom prst="rect">
            <a:avLst/>
          </a:prstGeom>
          <a:noFill/>
        </p:spPr>
      </p:pic>
      <p:pic>
        <p:nvPicPr>
          <p:cNvPr id="7173" name="Picture 5" descr="D:\для печати\2023 год\январь\IMG_20221130_0946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187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Социально-экологический проект «Зеленое золото 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Югры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6145" name="Picture 1" descr="D:\для печати\2023 год\январь\IMG_20221129_175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643314"/>
            <a:ext cx="2286016" cy="3048022"/>
          </a:xfrm>
          <a:prstGeom prst="rect">
            <a:avLst/>
          </a:prstGeom>
          <a:noFill/>
        </p:spPr>
      </p:pic>
      <p:pic>
        <p:nvPicPr>
          <p:cNvPr id="6146" name="Picture 2" descr="D:\для печати\2023 год\январь\IMG_20221129_181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285860"/>
            <a:ext cx="2928958" cy="3905278"/>
          </a:xfrm>
          <a:prstGeom prst="rect">
            <a:avLst/>
          </a:prstGeom>
          <a:noFill/>
        </p:spPr>
      </p:pic>
      <p:pic>
        <p:nvPicPr>
          <p:cNvPr id="6148" name="Picture 4" descr="D:\для печати\2023 год\январь\IMG_20221129_175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2857520" cy="3810026"/>
          </a:xfrm>
          <a:prstGeom prst="rect">
            <a:avLst/>
          </a:prstGeom>
          <a:noFill/>
        </p:spPr>
      </p:pic>
      <p:pic>
        <p:nvPicPr>
          <p:cNvPr id="6149" name="Picture 5" descr="D:\для печати\2023 год\январь\IMG_20221129_1811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500042"/>
            <a:ext cx="2286016" cy="3048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2"/>
            <a:ext cx="87154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Встреча 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с иереем Кафедрального собора Преображения Господа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Иисуса Христа в г. Сургуте</a:t>
            </a:r>
            <a:endParaRPr lang="ru-RU" b="1" dirty="0" smtClean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5121" name="Picture 1" descr="D:\для печати\2023 год\январь\IMG_20230117_154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86190"/>
            <a:ext cx="3786214" cy="2839661"/>
          </a:xfrm>
          <a:prstGeom prst="rect">
            <a:avLst/>
          </a:prstGeom>
          <a:noFill/>
        </p:spPr>
      </p:pic>
      <p:pic>
        <p:nvPicPr>
          <p:cNvPr id="5122" name="Picture 2" descr="D:\для печати\2023 год\январь\IMG_20230117_155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75091"/>
            <a:ext cx="3786214" cy="2839661"/>
          </a:xfrm>
          <a:prstGeom prst="rect">
            <a:avLst/>
          </a:prstGeom>
          <a:noFill/>
        </p:spPr>
      </p:pic>
      <p:pic>
        <p:nvPicPr>
          <p:cNvPr id="5124" name="Picture 4" descr="D:\для печати\2023 год\январь\IMG_20230117_155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500174"/>
            <a:ext cx="3375428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Урок добра в рамках 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зоозащитной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 акции «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сНежный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 пес»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098" name="Picture 2" descr="D:\для печати\2023 год\январь\IMG_20230118_101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4667283" cy="3500462"/>
          </a:xfrm>
          <a:prstGeom prst="rect">
            <a:avLst/>
          </a:prstGeom>
          <a:noFill/>
        </p:spPr>
      </p:pic>
      <p:pic>
        <p:nvPicPr>
          <p:cNvPr id="4099" name="Picture 3" descr="D:\для печати\2023 год\январь\IMG_20230118_101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14422"/>
            <a:ext cx="3786196" cy="50482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Передвижная выставка «Мечеть глазами детей»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4578" name="Picture 2" descr="C:\Users\User\Desktop\вибер\IMG-01b70906c2bd3bcf1a9669cb546833a0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71876"/>
            <a:ext cx="2071702" cy="2896763"/>
          </a:xfrm>
          <a:prstGeom prst="rect">
            <a:avLst/>
          </a:prstGeom>
          <a:noFill/>
        </p:spPr>
      </p:pic>
      <p:pic>
        <p:nvPicPr>
          <p:cNvPr id="24579" name="Picture 3" descr="C:\Users\User\Desktop\вибер\IMG-2a9507b70279f816b0ae41cbe4626784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4287935" cy="2377124"/>
          </a:xfrm>
          <a:prstGeom prst="rect">
            <a:avLst/>
          </a:prstGeom>
          <a:noFill/>
        </p:spPr>
      </p:pic>
      <p:pic>
        <p:nvPicPr>
          <p:cNvPr id="24580" name="Picture 4" descr="C:\Users\User\Desktop\вибер\IMG-11b4ae0b155f0ac18ded9a878935245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571876"/>
            <a:ext cx="2214578" cy="2930197"/>
          </a:xfrm>
          <a:prstGeom prst="rect">
            <a:avLst/>
          </a:prstGeom>
          <a:noFill/>
        </p:spPr>
      </p:pic>
      <p:pic>
        <p:nvPicPr>
          <p:cNvPr id="24583" name="Picture 7" descr="C:\Users\User\Desktop\вибер\IMG-b0ba30decf9dd5afbaf3740626b7ef80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643314"/>
            <a:ext cx="3524275" cy="2643206"/>
          </a:xfrm>
          <a:prstGeom prst="rect">
            <a:avLst/>
          </a:prstGeom>
          <a:noFill/>
        </p:spPr>
      </p:pic>
      <p:pic>
        <p:nvPicPr>
          <p:cNvPr id="24586" name="Picture 10" descr="C:\Users\User\Desktop\вибер\IMG-c8c2c19a40657f44147406e31f24d192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1000108"/>
            <a:ext cx="374199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Мастер-класс «Цветочная брошь»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" name="Рисунок 3" descr="C:\Users\User\Desktop\Новая папка (2)\IMG_20230305_1318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857628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 (2)\IMG_20230305_1304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2643206" cy="325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 (2)\IMG_20230305_1310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14818"/>
            <a:ext cx="37862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 (2)\IMG_20230305_1302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928670"/>
            <a:ext cx="4197358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11163236</TotalTime>
  <Words>385</Words>
  <Application>Microsoft Office PowerPoint</Application>
  <PresentationFormat>Экран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ТЕМЕ «если про кашу не забудешь – здоровым будешь!»</dc:title>
  <dc:creator>famili</dc:creator>
  <cp:lastModifiedBy>User</cp:lastModifiedBy>
  <cp:revision>160</cp:revision>
  <dcterms:created xsi:type="dcterms:W3CDTF">2014-11-27T14:12:00Z</dcterms:created>
  <dcterms:modified xsi:type="dcterms:W3CDTF">2023-03-25T12:48:26Z</dcterms:modified>
</cp:coreProperties>
</file>