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7561263" cy="10693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56" autoAdjust="0"/>
    <p:restoredTop sz="94660"/>
  </p:normalViewPr>
  <p:slideViewPr>
    <p:cSldViewPr>
      <p:cViewPr varScale="1">
        <p:scale>
          <a:sx n="64" d="100"/>
          <a:sy n="64" d="100"/>
        </p:scale>
        <p:origin x="804" y="90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28232"/>
            <a:ext cx="1701284" cy="91240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28232"/>
            <a:ext cx="4977831" cy="91240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/>
          <p:nvPr/>
        </p:nvSpPr>
        <p:spPr>
          <a:xfrm>
            <a:off x="532152" y="3822700"/>
            <a:ext cx="6522698" cy="36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lang="ru-RU" sz="2400" spc="21" dirty="0" smtClean="0">
                <a:solidFill>
                  <a:srgbClr val="415865"/>
                </a:solidFill>
                <a:latin typeface="+mj-lt"/>
              </a:rPr>
              <a:t>вручается</a:t>
            </a:r>
            <a:endParaRPr lang="en-US" sz="2000" spc="19" dirty="0">
              <a:solidFill>
                <a:srgbClr val="415865"/>
              </a:solidFill>
              <a:latin typeface="+mj-lt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250903" y="4322058"/>
            <a:ext cx="5098316" cy="321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400" spc="15" dirty="0" smtClean="0">
                <a:solidFill>
                  <a:srgbClr val="415865"/>
                </a:solidFill>
                <a:latin typeface="+mj-lt"/>
              </a:rPr>
              <a:t>в номинации</a:t>
            </a:r>
            <a:endParaRPr lang="en-US" sz="2400" spc="15" dirty="0">
              <a:solidFill>
                <a:srgbClr val="415865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9288" y="9599070"/>
            <a:ext cx="6101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u="sng" dirty="0" smtClean="0"/>
              <a:t>Приказ  от 04.02.2025 г.  № ЦДТ-12-14/5</a:t>
            </a:r>
            <a:endParaRPr lang="ru-RU" sz="1200" b="1" u="sng" dirty="0"/>
          </a:p>
        </p:txBody>
      </p:sp>
      <p:sp>
        <p:nvSpPr>
          <p:cNvPr id="25" name="TextBox 9"/>
          <p:cNvSpPr txBox="1"/>
          <p:nvPr/>
        </p:nvSpPr>
        <p:spPr>
          <a:xfrm>
            <a:off x="349250" y="5490093"/>
            <a:ext cx="6857999" cy="104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400" b="1" dirty="0" smtClean="0">
                <a:solidFill>
                  <a:srgbClr val="000000"/>
                </a:solidFill>
                <a:latin typeface="+mj-lt"/>
              </a:rPr>
              <a:t>Фамилия Имя</a:t>
            </a:r>
          </a:p>
          <a:p>
            <a:pPr algn="ctr">
              <a:spcBef>
                <a:spcPct val="0"/>
              </a:spcBef>
            </a:pPr>
            <a:r>
              <a:rPr lang="ru-RU" sz="3400" b="1" dirty="0" smtClean="0">
                <a:solidFill>
                  <a:srgbClr val="000000"/>
                </a:solidFill>
                <a:latin typeface="+mj-lt"/>
              </a:rPr>
              <a:t>(дательный падеж)</a:t>
            </a:r>
          </a:p>
        </p:txBody>
      </p:sp>
      <p:sp>
        <p:nvSpPr>
          <p:cNvPr id="26" name="TextBox 10"/>
          <p:cNvSpPr txBox="1"/>
          <p:nvPr/>
        </p:nvSpPr>
        <p:spPr>
          <a:xfrm>
            <a:off x="1215647" y="6714852"/>
            <a:ext cx="5098316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i="1" spc="21" dirty="0" smtClean="0"/>
              <a:t>(наименование учреждения)</a:t>
            </a:r>
            <a:endParaRPr lang="ru-RU" sz="2000" i="1" spc="21" dirty="0"/>
          </a:p>
          <a:p>
            <a:pPr algn="ctr"/>
            <a:r>
              <a:rPr lang="ru-RU" sz="2000" i="1" spc="15" dirty="0" smtClean="0">
                <a:latin typeface="+mj-lt"/>
              </a:rPr>
              <a:t>Руководитель: ФИО</a:t>
            </a:r>
            <a:endParaRPr lang="en-US" sz="2000" i="1" spc="15" dirty="0">
              <a:latin typeface="+mj-lt"/>
            </a:endParaRPr>
          </a:p>
        </p:txBody>
      </p:sp>
      <p:sp>
        <p:nvSpPr>
          <p:cNvPr id="27" name="TextBox 10"/>
          <p:cNvSpPr txBox="1"/>
          <p:nvPr/>
        </p:nvSpPr>
        <p:spPr>
          <a:xfrm>
            <a:off x="516902" y="4825712"/>
            <a:ext cx="6522698" cy="584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spc="21" dirty="0" smtClean="0"/>
              <a:t>(наименование номинации)</a:t>
            </a:r>
          </a:p>
          <a:p>
            <a:pPr algn="ctr"/>
            <a:r>
              <a:rPr lang="ru-RU" i="1" spc="21" dirty="0" smtClean="0"/>
              <a:t>(возрастная категория)</a:t>
            </a:r>
            <a:endParaRPr lang="ru-RU" i="1" spc="2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62807" cy="10693400"/>
          </a:xfrm>
          <a:prstGeom prst="rect">
            <a:avLst/>
          </a:prstGeom>
        </p:spPr>
      </p:pic>
      <p:sp>
        <p:nvSpPr>
          <p:cNvPr id="9" name="TextBox 7"/>
          <p:cNvSpPr txBox="1"/>
          <p:nvPr/>
        </p:nvSpPr>
        <p:spPr>
          <a:xfrm>
            <a:off x="684552" y="3975100"/>
            <a:ext cx="6522698" cy="36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lang="ru-RU" sz="2400" spc="21" dirty="0" smtClean="0">
                <a:solidFill>
                  <a:srgbClr val="415865"/>
                </a:solidFill>
                <a:latin typeface="+mj-lt"/>
              </a:rPr>
              <a:t>вручается</a:t>
            </a:r>
            <a:endParaRPr lang="en-US" sz="2000" spc="19" dirty="0">
              <a:solidFill>
                <a:srgbClr val="415865"/>
              </a:solidFill>
              <a:latin typeface="+mj-l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03303" y="4474458"/>
            <a:ext cx="5098316" cy="308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000" b="1" i="1" spc="15" dirty="0" smtClean="0">
                <a:latin typeface="+mj-lt"/>
              </a:rPr>
              <a:t>в номинации </a:t>
            </a:r>
            <a:endParaRPr lang="en-US" sz="2000" b="1" i="1" spc="15" dirty="0">
              <a:latin typeface="+mj-lt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501650" y="5533891"/>
            <a:ext cx="6857999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400" b="1" dirty="0" err="1" smtClean="0">
                <a:solidFill>
                  <a:srgbClr val="000000"/>
                </a:solidFill>
                <a:latin typeface="+mj-lt"/>
              </a:rPr>
              <a:t>Снаткина</a:t>
            </a:r>
            <a:r>
              <a:rPr lang="ru-RU" sz="3400" b="1" dirty="0" smtClean="0">
                <a:solidFill>
                  <a:srgbClr val="000000"/>
                </a:solidFill>
                <a:latin typeface="+mj-lt"/>
              </a:rPr>
              <a:t> Арина</a:t>
            </a:r>
            <a:endParaRPr lang="ru-RU" sz="3400" b="1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00311" y="6867252"/>
            <a:ext cx="5566052" cy="784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spc="21" dirty="0" smtClean="0"/>
              <a:t>МБДОУ №78 «</a:t>
            </a:r>
            <a:r>
              <a:rPr lang="ru-RU" sz="2000" b="1" i="1" spc="21" dirty="0" err="1" smtClean="0"/>
              <a:t>Ивушка</a:t>
            </a:r>
            <a:r>
              <a:rPr lang="ru-RU" sz="2000" b="1" i="1" spc="21" dirty="0" smtClean="0"/>
              <a:t>»</a:t>
            </a:r>
          </a:p>
          <a:p>
            <a:pPr algn="ctr"/>
            <a:endParaRPr lang="ru-RU" sz="1100" b="1" i="1" spc="21" dirty="0"/>
          </a:p>
          <a:p>
            <a:pPr algn="ctr"/>
            <a:r>
              <a:rPr lang="ru-RU" sz="2000" b="1" i="1" spc="15" dirty="0" smtClean="0">
                <a:latin typeface="+mj-lt"/>
              </a:rPr>
              <a:t>Руководитель: </a:t>
            </a:r>
            <a:r>
              <a:rPr lang="ru-RU" sz="2000" b="1" i="1" spc="15" dirty="0" err="1" smtClean="0">
                <a:latin typeface="+mj-lt"/>
              </a:rPr>
              <a:t>Баисова</a:t>
            </a:r>
            <a:r>
              <a:rPr lang="ru-RU" sz="2000" b="1" i="1" spc="15" dirty="0" smtClean="0">
                <a:latin typeface="+mj-lt"/>
              </a:rPr>
              <a:t> Алтынай </a:t>
            </a:r>
            <a:r>
              <a:rPr lang="ru-RU" sz="2000" b="1" i="1" spc="15" dirty="0" err="1" smtClean="0">
                <a:latin typeface="+mj-lt"/>
              </a:rPr>
              <a:t>Мусабиевна</a:t>
            </a:r>
            <a:endParaRPr lang="en-US" sz="2000" b="1" i="1" spc="15" dirty="0">
              <a:latin typeface="+mj-lt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669302" y="4825712"/>
            <a:ext cx="6522698" cy="584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spc="21" dirty="0" smtClean="0"/>
              <a:t>(Творец)</a:t>
            </a:r>
            <a:endParaRPr lang="ru-RU" sz="2000" b="1" i="1" spc="21" dirty="0" smtClean="0"/>
          </a:p>
          <a:p>
            <a:pPr algn="ctr"/>
            <a:r>
              <a:rPr lang="ru-RU" i="1" spc="21" dirty="0" smtClean="0"/>
              <a:t>(6 лет)</a:t>
            </a:r>
            <a:endParaRPr lang="ru-RU" i="1" spc="21" dirty="0"/>
          </a:p>
        </p:txBody>
      </p:sp>
    </p:spTree>
    <p:extLst>
      <p:ext uri="{BB962C8B-B14F-4D97-AF65-F5344CB8AC3E}">
        <p14:creationId xmlns:p14="http://schemas.microsoft.com/office/powerpoint/2010/main" val="269654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54</Words>
  <Application>Microsoft Office PowerPoint</Application>
  <PresentationFormat>Произвольный</PresentationFormat>
  <Paragraphs>17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 Воронина</dc:creator>
  <cp:lastModifiedBy>Admin</cp:lastModifiedBy>
  <cp:revision>17</cp:revision>
  <dcterms:created xsi:type="dcterms:W3CDTF">2025-01-20T10:53:26Z</dcterms:created>
  <dcterms:modified xsi:type="dcterms:W3CDTF">2025-02-07T02:34:08Z</dcterms:modified>
</cp:coreProperties>
</file>