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7561263" cy="10693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3132" y="90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1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586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534133" y="668338"/>
            <a:ext cx="1405923" cy="142256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12427" y="668338"/>
            <a:ext cx="4095684" cy="142256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97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9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2428" y="3891210"/>
            <a:ext cx="2750147" cy="11002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88595" y="3891210"/>
            <a:ext cx="2751460" cy="11002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863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76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78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740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0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12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36B4A-5225-4EBF-81BC-E97AF3F55E9D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D5896-5603-435E-A3B0-478C5779E7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6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"/>
            <a:ext cx="7562035" cy="106923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5122" y="5346700"/>
            <a:ext cx="4672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3A1D00"/>
                </a:solidFill>
                <a:latin typeface="Tagir DP Normal" pitchFamily="2" charset="0"/>
              </a:rPr>
              <a:t>группе №12 «Одуванчик»</a:t>
            </a:r>
            <a:endParaRPr lang="ru-RU" sz="2800" b="1" dirty="0">
              <a:solidFill>
                <a:srgbClr val="3A1D00"/>
              </a:solidFill>
              <a:latin typeface="Tagir DP Normal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2319" y="6714852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Segoe UI" pitchFamily="34" charset="0"/>
                <a:cs typeface="Segoe UI" pitchFamily="34" charset="0"/>
              </a:rPr>
              <a:t>за активное участие </a:t>
            </a:r>
          </a:p>
          <a:p>
            <a:pPr algn="ctr"/>
            <a:r>
              <a:rPr lang="ru-RU" dirty="0" smtClean="0">
                <a:latin typeface="Segoe UI" pitchFamily="34" charset="0"/>
                <a:cs typeface="Segoe UI" pitchFamily="34" charset="0"/>
              </a:rPr>
              <a:t>в благотворительной добровольческой акции</a:t>
            </a:r>
          </a:p>
          <a:p>
            <a:pPr algn="ctr"/>
            <a:r>
              <a:rPr lang="ru-RU" dirty="0" smtClean="0">
                <a:latin typeface="Segoe UI" pitchFamily="34" charset="0"/>
                <a:cs typeface="Segoe UI" pitchFamily="34" charset="0"/>
              </a:rPr>
              <a:t>«Сладкое письмо солдату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8303" y="5778748"/>
            <a:ext cx="5904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Segoe UI" pitchFamily="34" charset="0"/>
                <a:cs typeface="Segoe UI" pitchFamily="34" charset="0"/>
              </a:rPr>
              <a:t>МБДОУ №78 «ИВУШКА» </a:t>
            </a:r>
          </a:p>
        </p:txBody>
      </p:sp>
    </p:spTree>
    <p:extLst>
      <p:ext uri="{BB962C8B-B14F-4D97-AF65-F5344CB8AC3E}">
        <p14:creationId xmlns:p14="http://schemas.microsoft.com/office/powerpoint/2010/main" val="423315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23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Segoe UI</vt:lpstr>
      <vt:lpstr>Tagir DP Normal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 Воронина</dc:creator>
  <cp:lastModifiedBy>Admin</cp:lastModifiedBy>
  <cp:revision>53</cp:revision>
  <dcterms:created xsi:type="dcterms:W3CDTF">2025-01-20T06:53:30Z</dcterms:created>
  <dcterms:modified xsi:type="dcterms:W3CDTF">2025-02-10T06:45:26Z</dcterms:modified>
</cp:coreProperties>
</file>