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7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58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86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775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6614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97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002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905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667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818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07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84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34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25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30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196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5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99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AABB98F-9FBE-478F-A65A-BC4A835CD47E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8F1A6A-C2E4-40E3-A3B3-B796C35EC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153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20836" y="5056909"/>
            <a:ext cx="7370618" cy="734291"/>
          </a:xfrm>
        </p:spPr>
        <p:txBody>
          <a:bodyPr>
            <a:noAutofit/>
          </a:bodyPr>
          <a:lstStyle/>
          <a:p>
            <a:pPr algn="r"/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Баисова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Алтынай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Мусвбиевна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</a:t>
            </a:r>
          </a:p>
          <a:p>
            <a:pPr algn="r"/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Мараканова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Альбина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Рафкатовна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</a:t>
            </a:r>
          </a:p>
          <a:p>
            <a:pPr algn="r"/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Крывенко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Николаевна, воспитатель</a:t>
            </a:r>
          </a:p>
          <a:p>
            <a:pPr algn="r"/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Диана 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Киримхановна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67" y="1607223"/>
            <a:ext cx="11258406" cy="295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4212" y="290945"/>
            <a:ext cx="97344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МУНИЦИПАЛЬНОЕ БЮДЖЕТНОЕ ДОШКОЛЬНОЕ ОБРАЗОВАТЕЛЬНОЕ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УЧРЕЖДЕНИЕ ДЕТСКИЙ САД № 78 «ИВУШКА»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551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4212" y="180109"/>
            <a:ext cx="11050588" cy="9005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Инструменты </a:t>
            </a:r>
            <a:r>
              <a:rPr lang="ru-RU" b="1" dirty="0" smtClean="0"/>
              <a:t>педагога </a:t>
            </a:r>
            <a:r>
              <a:rPr lang="ru-RU" b="1" dirty="0"/>
              <a:t>в программном комплексе </a:t>
            </a:r>
            <a:r>
              <a:rPr lang="ru-RU" b="1" dirty="0" err="1"/>
              <a:t>MultiMind</a:t>
            </a:r>
            <a:endParaRPr lang="ru-RU" b="1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2" name="Рисунок 11" descr="Multimind_Презентаци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55" y="706582"/>
            <a:ext cx="843280" cy="10331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061853" y="706582"/>
            <a:ext cx="7703129" cy="100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1200"/>
              </a:spcAft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Подробное руководство для преподавателя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Подробное руководство охватывает все аспекты, необходимые для успешного и эффективного применения систем в учебном процессе.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7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8873" y="872836"/>
            <a:ext cx="7010400" cy="5264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поколения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Multimind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комплексное образовательное решение для детей старшего дошкольного возраста и младшего школьного возраста (5-9 лет), охватывающее пять основных направлений (порядка 300 заданий): математика, язык, естествознание, общественные науки и творчество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Полный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рабочих инструментов с анимированными героями и красочной графикой позволяют создать увлекательную обучающую среду в классе. Забавные герои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Multimind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виде добрых инопланетных существ вовлекают детей в групповую работу и стимулируют развитие коммуникативных и социальных компетенций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комплекта входит: мультимедийное программное обеспечение, интерактивный рабочий стол, оснащенный удобной клавиатурой и двумя пультами управления, камерой для распознавания различных дидактических материалов и действий детей, а также дидактические материалы и детальные планы уроков.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3" y="484908"/>
            <a:ext cx="3753604" cy="286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659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1302327"/>
            <a:ext cx="10524115" cy="692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программное обеспечение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MultiMind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десяти тематических модулей, включающих в себя 300 заданий, направленных на развитие ключевых когнитивных, социально-коммуникативных компетенций, а также моторики.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995055"/>
            <a:ext cx="10233170" cy="387927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Модуль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и люди вокруг меня»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дом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работе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376" y="2521527"/>
            <a:ext cx="2890837" cy="314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86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4211" y="401782"/>
            <a:ext cx="4937655" cy="2313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Модуль «Вокруг света»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географии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08133" y="512618"/>
            <a:ext cx="5524885" cy="2202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. Модуль «Мир слов» включает темы: </a:t>
            </a:r>
            <a:endParaRPr lang="ru-RU" sz="1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1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Строение слов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Синонимы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антонимы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Предложение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 его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структура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39" y="3199821"/>
            <a:ext cx="2765572" cy="300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199821"/>
            <a:ext cx="2868155" cy="3119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96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2509" y="685800"/>
            <a:ext cx="5708073" cy="36152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Модуль «Великая математика»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цифрами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чисел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 до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Математические действия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40581" y="96982"/>
            <a:ext cx="6040583" cy="29648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Модуль «Математический ум» включает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Узоры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измерений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08" y="3227426"/>
            <a:ext cx="3056591" cy="332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81" y="2208596"/>
            <a:ext cx="3847020" cy="418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858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837" y="0"/>
            <a:ext cx="5511030" cy="430106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Модуль «Чудо-геометрия»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целого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Калейдоскоп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симметрией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6065212" cy="361526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Модуль «Живые существа» включает темы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Удивительное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гигиены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Жизненный цикл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 растений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животных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5" y="3298047"/>
            <a:ext cx="3034146" cy="330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836" y="2462316"/>
            <a:ext cx="3380509" cy="3677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74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9381" y="0"/>
            <a:ext cx="5372485" cy="430106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Модуль «Научные тайны и секреты»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веществ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Электричество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лаборатория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08133" y="1"/>
            <a:ext cx="6383867" cy="3781534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Модуль «Земля от А до Я»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Погодные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 и времена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планеты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 обитания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отходов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983" y="3463596"/>
            <a:ext cx="2975411" cy="323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793" y="2939509"/>
            <a:ext cx="3457207" cy="376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8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4212" y="671946"/>
            <a:ext cx="4937655" cy="361526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Модуль «Творческое безобразие» включает темы: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меломан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искусство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835" y="962891"/>
            <a:ext cx="4082035" cy="4440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929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985" y="360218"/>
            <a:ext cx="4677651" cy="19673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рабочий стол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с уникальным дизайном 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MultiMind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Мультиминд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стимулирует групповые занятия и поощряет детей к командной работе. Стол оснащен удобной клавиатурой и двумя пультами управления, а так же камерой для распознавания различных дидактических материалов и действий детей.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04943" y="360219"/>
            <a:ext cx="4148512" cy="1750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коврики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Красочные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коврики для занятий изменяются в зависимости от темы и вида задания, а также позволяют воссоздать среду, изображенную на экране, посредством физических предметов.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Без имени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971" y="2241128"/>
            <a:ext cx="1899920" cy="144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Доски для букв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36" y="609543"/>
            <a:ext cx="2460106" cy="133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Математические пазлы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36" y="3690198"/>
            <a:ext cx="1899920" cy="108077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176654" y="2690336"/>
            <a:ext cx="47244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целого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фигур частей целого используется для знакомства и понимания дробей до одной десятой.</a:t>
            </a:r>
          </a:p>
        </p:txBody>
      </p:sp>
      <p:pic>
        <p:nvPicPr>
          <p:cNvPr id="9" name="Рисунок 8" descr="Части целого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854" y="2110778"/>
            <a:ext cx="1899920" cy="10807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 rot="10800000" flipV="1">
            <a:off x="6857999" y="4811146"/>
            <a:ext cx="5043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геометрические фигуры</a:t>
            </a:r>
          </a:p>
          <a:p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вида красочных деревянных фигур направлены на знакомство с геометрическими фигурами, развитие логического мышления и математических способностей.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9986" y="3559848"/>
            <a:ext cx="1227870" cy="2079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Часы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Работая с часами, дети учатся определять и называть время.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Часы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1" y="2479078"/>
            <a:ext cx="1899920" cy="108077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3491345" y="4078124"/>
            <a:ext cx="2159464" cy="2589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карточки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Сотни дидактических карточек являются неотъемлемой частью системы и применяются в процессе выполнения различных заданий. 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Книга для чтения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851" y="5309616"/>
            <a:ext cx="1899920" cy="1080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738507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110</TotalTime>
  <Words>364</Words>
  <Application>Microsoft Office PowerPoint</Application>
  <PresentationFormat>Широкоэкранный</PresentationFormat>
  <Paragraphs>78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 </vt:lpstr>
      <vt:lpstr>Презентация PowerPoint</vt:lpstr>
      <vt:lpstr>Интерактивное программное обеспечение MultiMind состоит из десяти тематических модулей, включающих в себя 300 заданий, направленных на развитие ключевых когнитивных, социально-коммуникативных компетенций, а также моторики.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Пользователь</dc:creator>
  <cp:lastModifiedBy>Пользователь</cp:lastModifiedBy>
  <cp:revision>11</cp:revision>
  <dcterms:created xsi:type="dcterms:W3CDTF">2019-11-27T04:24:34Z</dcterms:created>
  <dcterms:modified xsi:type="dcterms:W3CDTF">2019-11-27T06:15:31Z</dcterms:modified>
</cp:coreProperties>
</file>