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561263" cy="106934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70" d="100"/>
          <a:sy n="70" d="100"/>
        </p:scale>
        <p:origin x="3132" y="90"/>
      </p:cViewPr>
      <p:guideLst>
        <p:guide orient="horz" pos="3368"/>
        <p:guide pos="23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7095" y="3321886"/>
            <a:ext cx="6427074" cy="22921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4190" y="6059593"/>
            <a:ext cx="5292884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36B4A-5225-4EBF-81BC-E97AF3F55E9D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5896-5603-435E-A3B0-478C5779E7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518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36B4A-5225-4EBF-81BC-E97AF3F55E9D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5896-5603-435E-A3B0-478C5779E7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586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534133" y="668338"/>
            <a:ext cx="1405923" cy="142256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12427" y="668338"/>
            <a:ext cx="4095684" cy="142256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36B4A-5225-4EBF-81BC-E97AF3F55E9D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5896-5603-435E-A3B0-478C5779E7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77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36B4A-5225-4EBF-81BC-E97AF3F55E9D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5896-5603-435E-A3B0-478C5779E7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972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287" y="6871500"/>
            <a:ext cx="6427074" cy="212382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7287" y="4532320"/>
            <a:ext cx="6427074" cy="233918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36B4A-5225-4EBF-81BC-E97AF3F55E9D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5896-5603-435E-A3B0-478C5779E7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896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12428" y="3891210"/>
            <a:ext cx="2750147" cy="11002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188595" y="3891210"/>
            <a:ext cx="2751460" cy="11002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36B4A-5225-4EBF-81BC-E97AF3F55E9D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5896-5603-435E-A3B0-478C5779E7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863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3" y="2393639"/>
            <a:ext cx="3340871" cy="99755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8063" y="3391194"/>
            <a:ext cx="3340871" cy="616108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41017" y="2393639"/>
            <a:ext cx="3342183" cy="99755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841017" y="3391194"/>
            <a:ext cx="3342183" cy="616108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36B4A-5225-4EBF-81BC-E97AF3F55E9D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5896-5603-435E-A3B0-478C5779E7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765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36B4A-5225-4EBF-81BC-E97AF3F55E9D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5896-5603-435E-A3B0-478C5779E7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786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36B4A-5225-4EBF-81BC-E97AF3F55E9D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5896-5603-435E-A3B0-478C5779E7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740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4" y="425756"/>
            <a:ext cx="2487603" cy="18119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56244" y="425756"/>
            <a:ext cx="4226956" cy="912652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8064" y="2237694"/>
            <a:ext cx="2487603" cy="73145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36B4A-5225-4EBF-81BC-E97AF3F55E9D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5896-5603-435E-A3B0-478C5779E7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08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060" y="7485380"/>
            <a:ext cx="4536758" cy="883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2060" y="8369071"/>
            <a:ext cx="4536758" cy="12549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36B4A-5225-4EBF-81BC-E97AF3F55E9D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5896-5603-435E-A3B0-478C5779E7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12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3" y="2495127"/>
            <a:ext cx="6805137" cy="7057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36B4A-5225-4EBF-81BC-E97AF3F55E9D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583432" y="9911198"/>
            <a:ext cx="2394400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D5896-5603-435E-A3B0-478C5779E7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960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" y="1091"/>
            <a:ext cx="7562035" cy="106923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96455" y="5058668"/>
            <a:ext cx="50355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ru-RU" sz="1200" dirty="0" err="1" smtClean="0">
                <a:solidFill>
                  <a:srgbClr val="3A1D00"/>
                </a:solidFill>
                <a:latin typeface="Arial Narrow" pitchFamily="34" charset="0"/>
              </a:rPr>
              <a:t>Баисовой</a:t>
            </a:r>
            <a:r>
              <a:rPr lang="ru-RU" sz="1200" dirty="0" smtClean="0">
                <a:solidFill>
                  <a:srgbClr val="3A1D00"/>
                </a:solidFill>
                <a:latin typeface="Arial Narrow" pitchFamily="34" charset="0"/>
              </a:rPr>
              <a:t> А.М.</a:t>
            </a:r>
          </a:p>
          <a:p>
            <a:pPr lvl="0" algn="r"/>
            <a:r>
              <a:rPr lang="ru-RU" sz="1200" dirty="0" smtClean="0">
                <a:solidFill>
                  <a:srgbClr val="3A1D00"/>
                </a:solidFill>
                <a:latin typeface="Arial Narrow" pitchFamily="34" charset="0"/>
              </a:rPr>
              <a:t>педагогу муниципального бюджетного дошкольного учреждения</a:t>
            </a:r>
          </a:p>
          <a:p>
            <a:pPr lvl="0" algn="r"/>
            <a:r>
              <a:rPr lang="ru-RU" sz="1200" dirty="0" smtClean="0">
                <a:solidFill>
                  <a:srgbClr val="3A1D00"/>
                </a:solidFill>
                <a:latin typeface="Arial Narrow" pitchFamily="34" charset="0"/>
              </a:rPr>
              <a:t>№78 «ИВУШКА»</a:t>
            </a:r>
            <a:endParaRPr lang="ru-RU" sz="1200" dirty="0">
              <a:solidFill>
                <a:srgbClr val="3A1D00"/>
              </a:solidFill>
              <a:latin typeface="Arial Narrow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32359" y="6066780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Segoe UI" pitchFamily="34" charset="0"/>
                <a:cs typeface="Segoe UI" pitchFamily="34" charset="0"/>
              </a:rPr>
              <a:t>Уважаемая Алтынай </a:t>
            </a:r>
            <a:r>
              <a:rPr lang="ru-RU" b="1" dirty="0" err="1" smtClean="0">
                <a:latin typeface="Segoe UI" pitchFamily="34" charset="0"/>
                <a:cs typeface="Segoe UI" pitchFamily="34" charset="0"/>
              </a:rPr>
              <a:t>Мусабиевна</a:t>
            </a:r>
            <a:r>
              <a:rPr lang="ru-RU" b="1" dirty="0" smtClean="0">
                <a:latin typeface="Segoe UI" pitchFamily="34" charset="0"/>
                <a:cs typeface="Segoe UI" pitchFamily="34" charset="0"/>
              </a:rPr>
              <a:t>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0271" y="6858868"/>
            <a:ext cx="648072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Segoe UI" pitchFamily="34" charset="0"/>
                <a:cs typeface="Segoe UI" pitchFamily="34" charset="0"/>
              </a:rPr>
              <a:t>Выражаем Вам благодарность за активное участие в организации </a:t>
            </a:r>
            <a:br>
              <a:rPr lang="ru-RU" sz="1400" dirty="0" smtClean="0">
                <a:latin typeface="Segoe UI" pitchFamily="34" charset="0"/>
                <a:cs typeface="Segoe UI" pitchFamily="34" charset="0"/>
              </a:rPr>
            </a:br>
            <a:r>
              <a:rPr lang="ru-RU" sz="1400" dirty="0" smtClean="0">
                <a:latin typeface="Segoe UI" pitchFamily="34" charset="0"/>
                <a:cs typeface="Segoe UI" pitchFamily="34" charset="0"/>
              </a:rPr>
              <a:t>добровольческой благотворительной акции «Сладкое письмо солдату»</a:t>
            </a:r>
          </a:p>
          <a:p>
            <a:pPr algn="ctr"/>
            <a:endParaRPr lang="ru-RU" b="1" dirty="0" smtClean="0">
              <a:latin typeface="Segoe UI" pitchFamily="34" charset="0"/>
              <a:cs typeface="Segoe UI" pitchFamily="34" charset="0"/>
            </a:endParaRPr>
          </a:p>
          <a:p>
            <a:pPr algn="ctr"/>
            <a:endParaRPr lang="ru-RU" sz="1600" dirty="0" smtClean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51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34</Words>
  <Application>Microsoft Office PowerPoint</Application>
  <PresentationFormat>Произвольный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Segoe UI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Любовь Воронина</dc:creator>
  <cp:lastModifiedBy>Admin</cp:lastModifiedBy>
  <cp:revision>53</cp:revision>
  <dcterms:created xsi:type="dcterms:W3CDTF">2025-01-20T06:53:30Z</dcterms:created>
  <dcterms:modified xsi:type="dcterms:W3CDTF">2025-02-10T06:46:48Z</dcterms:modified>
</cp:coreProperties>
</file>