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67" r:id="rId5"/>
    <p:sldId id="265" r:id="rId6"/>
    <p:sldId id="261" r:id="rId7"/>
    <p:sldId id="27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1A232-FECE-49AE-99B7-1AADEE9D5535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E2EF9-4437-4AED-86AD-C5152ACA11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507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800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9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25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061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12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351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17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90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942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77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06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850">
              <a:srgbClr val="9ECBD0"/>
            </a:gs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E7410-2D84-4A0B-8491-9A2685054F8C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39A97-C6DD-45E0-98AA-7603D44E8B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01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58"/>
            <a:ext cx="9144000" cy="68738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442" y="2714620"/>
            <a:ext cx="899477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Тема: «Улитка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ахатина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–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идеальный домашний питомец»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3112" y="1000108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8064" y="5469324"/>
            <a:ext cx="3816424" cy="1200329"/>
          </a:xfrm>
          <a:prstGeom prst="rect">
            <a:avLst/>
          </a:prstGeom>
          <a:solidFill>
            <a:srgbClr val="00B050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Подготовил: Оленников Роман ,5 лет</a:t>
            </a:r>
          </a:p>
          <a:p>
            <a:pPr algn="just"/>
            <a:r>
              <a:rPr lang="ru-RU" dirty="0" smtClean="0"/>
              <a:t>старшая группа «Совушки»</a:t>
            </a:r>
            <a:endParaRPr lang="ru-RU" dirty="0"/>
          </a:p>
          <a:p>
            <a:pPr algn="just"/>
            <a:r>
              <a:rPr lang="ru-RU" dirty="0" smtClean="0"/>
              <a:t>Руководитель: Антипина Екатерина Сергеевна, воспитатель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28168"/>
            <a:ext cx="7344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 Black" pitchFamily="34" charset="0"/>
              </a:rPr>
              <a:t>Муниципальное казённое дошкольное образовательное учреждение</a:t>
            </a:r>
          </a:p>
          <a:p>
            <a:pPr algn="ctr"/>
            <a:r>
              <a:rPr lang="ru-RU" sz="1400" dirty="0">
                <a:latin typeface="Arial Black" pitchFamily="34" charset="0"/>
              </a:rPr>
              <a:t>«Детский сад № 12 г. Киренска»</a:t>
            </a:r>
          </a:p>
        </p:txBody>
      </p:sp>
    </p:spTree>
    <p:extLst>
      <p:ext uri="{BB962C8B-B14F-4D97-AF65-F5344CB8AC3E}">
        <p14:creationId xmlns:p14="http://schemas.microsoft.com/office/powerpoint/2010/main" val="83926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907" y="1556792"/>
            <a:ext cx="6138936" cy="1642194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может ли улитка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ахатина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являться идеальным домашним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животным.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492" y="3645024"/>
            <a:ext cx="63367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узнать новое о жизни улиток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провести наблюдение за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ownloads\20240225_1822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89808" y="3200975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3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r>
              <a:rPr lang="ru-RU" sz="4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3075" name="Picture 3" descr="C:\Users\User\Downloads\20241125_203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61357" y="1311182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s://avatars.mds.yandex.net/i?id=23bd119513e6d7d1bd95d9f76bc0cce6-523335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3090"/>
            <a:ext cx="4608512" cy="489654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27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7707"/>
            <a:ext cx="2243649" cy="3313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User\Downloads\20240225_182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6901"/>
            <a:ext cx="3696411" cy="2772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6777"/>
            <a:ext cx="2215629" cy="382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153" y="4020950"/>
            <a:ext cx="5148064" cy="2480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1" y="3355449"/>
            <a:ext cx="20297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smtClean="0">
                <a:latin typeface="Arial Black" pitchFamily="34" charset="0"/>
              </a:rPr>
              <a:t>Питание</a:t>
            </a:r>
            <a:endParaRPr lang="ru-RU" sz="3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37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20240226_221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9086"/>
            <a:ext cx="3151320" cy="23634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20240225_1805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9932" y="758317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671" y="3645024"/>
            <a:ext cx="4464496" cy="266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29000"/>
            <a:ext cx="3384376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3557" y="387100"/>
            <a:ext cx="3196236" cy="3347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67544" y="4149080"/>
            <a:ext cx="8568952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улитки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идеальные домашние питомцы, за ними очень легко ухаживать</a:t>
            </a:r>
          </a:p>
        </p:txBody>
      </p:sp>
    </p:spTree>
    <p:extLst>
      <p:ext uri="{BB962C8B-B14F-4D97-AF65-F5344CB8AC3E}">
        <p14:creationId xmlns:p14="http://schemas.microsoft.com/office/powerpoint/2010/main" val="131425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2996952"/>
            <a:ext cx="80393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2"/>
                </a:solidFill>
                <a:latin typeface="Arial Black" pitchFamily="34" charset="0"/>
                <a:cs typeface="Times New Roman" pitchFamily="18" charset="0"/>
              </a:rPr>
              <a:t>СПАСИБО  ЗА  ВНИМАНИЕ!</a:t>
            </a:r>
            <a:endParaRPr lang="ru-RU" sz="4000" b="1" dirty="0">
              <a:solidFill>
                <a:schemeClr val="accent2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48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751</TotalTime>
  <Words>92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Цель: выяснить, может ли улитка ахатина являться идеальным домашним животным.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Sch9-12</cp:lastModifiedBy>
  <cp:revision>61</cp:revision>
  <dcterms:created xsi:type="dcterms:W3CDTF">2020-03-10T15:00:02Z</dcterms:created>
  <dcterms:modified xsi:type="dcterms:W3CDTF">2024-11-27T12:43:04Z</dcterms:modified>
</cp:coreProperties>
</file>