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27DDF-DF6E-4F5D-B5EC-90B9B4F24F30}" type="datetimeFigureOut">
              <a:rPr lang="ru-RU" smtClean="0"/>
              <a:pPr/>
              <a:t>27.11.2024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09499-B95E-46E3-9D6B-871D792FD5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«ЖУК-ПЛАВУНЕЦ- домашний питомец»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6176" y="5185970"/>
            <a:ext cx="2808312" cy="1656184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Подготовила: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Роженко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ru-RU" sz="2400" dirty="0" err="1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Дарина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, 5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лет</a:t>
            </a:r>
          </a:p>
          <a:p>
            <a:pPr algn="just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старшая группа «Совушки»</a:t>
            </a:r>
          </a:p>
          <a:p>
            <a:pPr algn="just"/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Руководитель: Антипина Екатерина Сергеевна,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воспитатель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538472"/>
            <a:ext cx="3626831" cy="3626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116632"/>
            <a:ext cx="6782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Муниципальное казённое дошкольное образовательное учреждение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«Детский сад № 12 г. Киренска»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1462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b="1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: исследовать образ жизни жука-плавунца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Задачи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Познакомиться с жуком –плавунцом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2.Провести наблюдение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за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жуком.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89040"/>
            <a:ext cx="4572000" cy="266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46f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000108"/>
            <a:ext cx="3119436" cy="22326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Виды жуков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36413" y="-107181"/>
            <a:ext cx="2357454" cy="3429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071942"/>
            <a:ext cx="4572000" cy="2105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571876"/>
            <a:ext cx="3133965" cy="2507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57884" y="2857496"/>
            <a:ext cx="257176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Пузанчики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5008" y="6143644"/>
            <a:ext cx="257176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Нырялки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3286124"/>
            <a:ext cx="257176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Прудовики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14414" y="6143644"/>
            <a:ext cx="257176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Тинники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7671719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Arial" pitchFamily="34" charset="0"/>
                <a:cs typeface="Arial" pitchFamily="34" charset="0"/>
              </a:rPr>
              <a:t>Где живёт?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mg7.jpg"/>
          <p:cNvPicPr>
            <a:picLocks noChangeAspect="1" noChangeArrowheads="1"/>
          </p:cNvPicPr>
          <p:nvPr/>
        </p:nvPicPr>
        <p:blipFill rotWithShape="1">
          <a:blip r:embed="rId2"/>
          <a:srcRect l="2665" t="19856" r="2411" b="8656"/>
          <a:stretch/>
        </p:blipFill>
        <p:spPr bwMode="auto">
          <a:xfrm>
            <a:off x="395536" y="1556792"/>
            <a:ext cx="8439462" cy="4766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Arial" pitchFamily="34" charset="0"/>
                <a:cs typeface="Arial" pitchFamily="34" charset="0"/>
              </a:rPr>
              <a:t>Особенности строения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dmin\Desktop\img9.jpg"/>
          <p:cNvPicPr>
            <a:picLocks noChangeAspect="1" noChangeArrowheads="1"/>
          </p:cNvPicPr>
          <p:nvPr/>
        </p:nvPicPr>
        <p:blipFill rotWithShape="1">
          <a:blip r:embed="rId2"/>
          <a:srcRect l="2197" t="13891" r="2481" b="6733"/>
          <a:stretch/>
        </p:blipFill>
        <p:spPr bwMode="auto">
          <a:xfrm>
            <a:off x="467544" y="1556792"/>
            <a:ext cx="8064708" cy="5036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Arial" pitchFamily="34" charset="0"/>
                <a:cs typeface="Arial" pitchFamily="34" charset="0"/>
              </a:rPr>
              <a:t>Как дышит под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одой?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img10.jpg"/>
          <p:cNvPicPr>
            <a:picLocks noChangeAspect="1" noChangeArrowheads="1"/>
          </p:cNvPicPr>
          <p:nvPr/>
        </p:nvPicPr>
        <p:blipFill rotWithShape="1">
          <a:blip r:embed="rId2"/>
          <a:srcRect l="3089" t="16968" r="3636" b="2303"/>
          <a:stretch/>
        </p:blipFill>
        <p:spPr bwMode="auto">
          <a:xfrm>
            <a:off x="611560" y="1484784"/>
            <a:ext cx="7689954" cy="4991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latin typeface="Arial" pitchFamily="34" charset="0"/>
                <a:cs typeface="Arial" pitchFamily="34" charset="0"/>
              </a:rPr>
              <a:t>Чем питается?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img12.jpg"/>
          <p:cNvPicPr>
            <a:picLocks noChangeAspect="1" noChangeArrowheads="1"/>
          </p:cNvPicPr>
          <p:nvPr/>
        </p:nvPicPr>
        <p:blipFill rotWithShape="1">
          <a:blip r:embed="rId2"/>
          <a:srcRect l="3114" t="17486" r="2951" b="2514"/>
          <a:stretch/>
        </p:blipFill>
        <p:spPr bwMode="auto">
          <a:xfrm>
            <a:off x="611560" y="1484784"/>
            <a:ext cx="7887517" cy="503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pic>
        <p:nvPicPr>
          <p:cNvPr id="4" name="Новый проект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Вывод: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214554"/>
            <a:ext cx="8229600" cy="211455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Я познакомилась с жуком – плавунцом и провела наблюдения за ним.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96</Words>
  <Application>Microsoft Office PowerPoint</Application>
  <PresentationFormat>Экран (4:3)</PresentationFormat>
  <Paragraphs>23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«ЖУК-ПЛАВУНЕЦ- домашний питомец»</vt:lpstr>
      <vt:lpstr>Цель: исследовать образ жизни жука-плавунца</vt:lpstr>
      <vt:lpstr>Виды жуков</vt:lpstr>
      <vt:lpstr>Где живёт?</vt:lpstr>
      <vt:lpstr>Особенности строения </vt:lpstr>
      <vt:lpstr>Как дышит под водой?</vt:lpstr>
      <vt:lpstr>Чем питается?</vt:lpstr>
      <vt:lpstr>видео</vt:lpstr>
      <vt:lpstr>Вывод: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ЖУК-ПЛАВУНЕЦ – домашний питомец</dc:title>
  <dc:creator>Admin</dc:creator>
  <cp:lastModifiedBy>Пользователь</cp:lastModifiedBy>
  <cp:revision>20</cp:revision>
  <dcterms:created xsi:type="dcterms:W3CDTF">2024-11-12T13:10:13Z</dcterms:created>
  <dcterms:modified xsi:type="dcterms:W3CDTF">2024-11-27T05:11:45Z</dcterms:modified>
</cp:coreProperties>
</file>