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6" r:id="rId4"/>
    <p:sldId id="267" r:id="rId5"/>
    <p:sldId id="258" r:id="rId6"/>
    <p:sldId id="259" r:id="rId7"/>
    <p:sldId id="260" r:id="rId8"/>
    <p:sldId id="262" r:id="rId9"/>
    <p:sldId id="264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28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943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07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91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3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506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54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89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83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66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B5F7F-BBF7-42A7-B8F5-DC2FF4F7A068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C7EBE-70F5-445F-849D-0DDFDCDF3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94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" y="106116"/>
            <a:ext cx="10479024" cy="669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14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iabinka.detkin-club.ru/images/events/dq6euyfxqaa_bu9_5d22f5b28b25d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4"/>
          <a:stretch/>
        </p:blipFill>
        <p:spPr bwMode="auto">
          <a:xfrm>
            <a:off x="3575366" y="0"/>
            <a:ext cx="5120784" cy="300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45576"/>
            <a:ext cx="3800402" cy="27983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" y="0"/>
            <a:ext cx="3227832" cy="30894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316" y="3153952"/>
            <a:ext cx="5960364" cy="350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0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ля\Desktop\birch-grove.jpg!Larg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01566"/>
            <a:ext cx="11146222" cy="59918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724131" y="120870"/>
            <a:ext cx="5550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«Березовая роща»   И.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Шишикин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415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92" y="70800"/>
            <a:ext cx="4957660" cy="678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26013" y="2861442"/>
            <a:ext cx="4004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 Шишкин «Дубы»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2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9" y="751682"/>
            <a:ext cx="10654554" cy="60038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3628" y="94593"/>
            <a:ext cx="4958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 Шишкин Рожь»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510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96" y="694944"/>
            <a:ext cx="5456682" cy="5541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121" y="626423"/>
            <a:ext cx="5183751" cy="608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94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44450"/>
            <a:ext cx="10160000" cy="676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74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71" y="347472"/>
            <a:ext cx="4432877" cy="61081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708" y="52799"/>
            <a:ext cx="5174776" cy="3467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988" y="3227832"/>
            <a:ext cx="4911108" cy="36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8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96" y="751343"/>
            <a:ext cx="4938132" cy="58390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90232" y="666012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Есенин</a:t>
            </a:r>
          </a:p>
          <a:p>
            <a:endParaRPr lang="ru-RU" b="1" i="0" u="none" strike="noStrike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Берёза</a:t>
            </a:r>
          </a:p>
          <a:p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Белая берёза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 моим окном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Принакрылась снегом,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Точно серебром.</a:t>
            </a:r>
          </a:p>
          <a:p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 пушистых ветках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Снежною каймой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Распустились кисти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Белой бахромой.</a:t>
            </a:r>
          </a:p>
          <a:p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 стоит берёза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 сонной тишине,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 горят снежинки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 золотом огне.</a:t>
            </a:r>
          </a:p>
          <a:p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 заря, лениво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Обходя кругом,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Обсыпает ветки</a:t>
            </a:r>
            <a:b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 smtClean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Новым серебром.</a:t>
            </a:r>
          </a:p>
          <a:p>
            <a:r>
              <a:rPr lang="ru-RU" b="0" i="0" dirty="0" smtClean="0">
                <a:solidFill>
                  <a:srgbClr val="8A8A8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1913 г.</a:t>
            </a:r>
            <a:endParaRPr lang="ru-RU" b="0" i="0" dirty="0">
              <a:solidFill>
                <a:srgbClr val="8A8A8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945" y="224995"/>
            <a:ext cx="5137909" cy="34190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91" y="224995"/>
            <a:ext cx="3200400" cy="3865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57" y="3447764"/>
            <a:ext cx="5243997" cy="33426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432" y="386278"/>
            <a:ext cx="2914071" cy="461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08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90</Words>
  <Application>Microsoft Office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Аля</dc:creator>
  <cp:lastModifiedBy>Аля</cp:lastModifiedBy>
  <cp:revision>11</cp:revision>
  <dcterms:created xsi:type="dcterms:W3CDTF">2024-06-02T12:22:03Z</dcterms:created>
  <dcterms:modified xsi:type="dcterms:W3CDTF">2024-06-02T15:16:06Z</dcterms:modified>
</cp:coreProperties>
</file>