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904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4000"/>
            <a:lum/>
          </a:blip>
          <a:srcRect/>
          <a:stretch>
            <a:fillRect l="-3000" t="-12000" r="-8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29600" cy="216024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Речевая готовность ребёнка к </a:t>
            </a: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школе</a:t>
            </a:r>
            <a:b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3212976"/>
            <a:ext cx="5694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5013176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: учитель-логопед Кравченко А.А.</a:t>
            </a:r>
            <a:endParaRPr lang="ru-RU" sz="2400" b="1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1394230" y="548680"/>
            <a:ext cx="6264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учреждение № 81 детский сад «Мальвина»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50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Дидактические игры</a:t>
            </a:r>
            <a:b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развитие </a:t>
            </a:r>
            <a: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мелкой моторики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28800"/>
            <a:ext cx="7704856" cy="47811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«Пальчиковые игры». </a:t>
            </a:r>
          </a:p>
          <a:p>
            <a:pPr mar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Штриховка орнаментов, геометрических фигур, различных картинок.</a:t>
            </a:r>
          </a:p>
          <a:p>
            <a:pPr mar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Раскрашивание изображений и рисование.</a:t>
            </a:r>
          </a:p>
          <a:p>
            <a:pPr mar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Собирание мелкого конструктора и мозаики.</a:t>
            </a:r>
          </a:p>
          <a:p>
            <a:pPr mar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Выполнение аппликаций из бумаги и природного материала.</a:t>
            </a:r>
          </a:p>
          <a:p>
            <a:pPr mar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Вырезание из бумаги геометрических фигур или фигурок животных.</a:t>
            </a:r>
          </a:p>
          <a:p>
            <a:pPr mar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Лепка из пластилина и глины.</a:t>
            </a:r>
          </a:p>
          <a:p>
            <a:pPr mar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Завязывание шнурков и застегивание </a:t>
            </a:r>
            <a:r>
              <a:rPr lang="ru-RU" sz="2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мелких 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деталей одежды.</a:t>
            </a:r>
          </a:p>
          <a:p>
            <a:pPr mar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Выкладывание фигур из спичек, бисера, крупы. </a:t>
            </a:r>
          </a:p>
          <a:p>
            <a:pPr mar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</a:t>
            </a:r>
            <a:r>
              <a:rPr lang="ru-RU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Вышивание.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Критерии готовности </a:t>
            </a:r>
            <a:r>
              <a:rPr lang="ru-RU" sz="32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</a:t>
            </a:r>
            <a:r>
              <a:rPr lang="ru-RU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школьному обучению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18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9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Сформированность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звуковой стороны речи.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9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Сформированность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фонематических процессов.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Сформированность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слоговой структуры слова.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Готовность к звукобуквенному анализу и синтезу звукового состава речи.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Сформированность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зрительно-пространственных представлений.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Умение </a:t>
            </a:r>
            <a:r>
              <a:rPr lang="ru-RU" sz="2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использовать разные способы 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словообразования и словоизменения.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Сформированность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грамматического строя речи: умение </a:t>
            </a:r>
            <a:r>
              <a:rPr lang="ru-RU" sz="2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использовать развернутую фразовую речь, 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умение работать </a:t>
            </a:r>
            <a:r>
              <a:rPr lang="ru-RU" sz="2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с 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предложением.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</a:t>
            </a:r>
            <a:r>
              <a:rPr lang="ru-RU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Богатый словарный запас, включающий в себя слова различных частей </a:t>
            </a:r>
            <a:r>
              <a:rPr lang="ru-RU" sz="2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речи.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 также другие критерии.</a:t>
            </a:r>
            <a:endParaRPr lang="ru-RU" sz="2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69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Дидактические игры</a:t>
            </a:r>
            <a:b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развитие фонематических процессов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88840"/>
            <a:ext cx="748883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Хлопни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ладоши (подними руку),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когда услышишь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заданный звук. </a:t>
            </a:r>
            <a:endParaRPr lang="ru-RU" sz="2000" b="1" dirty="0" smtClean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Например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«Хлопни в ладоши, когда услышишь в слове звук [Р]». Так можно «играть» с любым звуком речи.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Вспомни и назови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предметы,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начинающиеся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на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звук [Ш] 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(или любой другой звук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улице, в комнате, магазине, детском саду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  <a:endParaRPr lang="ru-RU" sz="20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Придумай 5-7 слов, начинающихся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на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заданный звук.</a:t>
            </a:r>
          </a:p>
          <a:p>
            <a:endParaRPr lang="ru-RU" sz="20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69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764704"/>
            <a:ext cx="7272808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Вспомни и назови учебные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принадлежности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названиях которых «спрятался» звук [С] 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или любой другой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(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продукты из магазина, домашних или диких животных и т.д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.).</a:t>
            </a:r>
            <a:endParaRPr lang="ru-RU" sz="20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Хлопни в ладоши (подними руку) когда услышишь мягкий согласный звук в начале слова 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(лента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лапка, моль, мир, мяч, лужа, ремонт, рама, кошка, кедр, санки, сено, и т.д.);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конце слова 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(моль, укол, якорь, забор, огонь, вагон и т.д.);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середине слова 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(малина, коляска, корабль, косилка, косынка).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Придумай слова, начинающиеся: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на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мягкие и твёрдые согласные звуки;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звонкие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глухие согласные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20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44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Дидактические игры</a:t>
            </a:r>
            <a:b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развитие </a:t>
            </a:r>
            <a: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языкового </a:t>
            </a:r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анализа и синтеза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72816"/>
            <a:ext cx="80855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Сосчитай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сколько слов в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предложениях.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Мама моет посуду.», «Петя пьет вкусный сок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.».     Назови 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первое и последнее слово в предложении.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Самостоятельно придумай предложение,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в </a:t>
            </a: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котором будет два, три слова и т.д.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Придумай предложение с маленьким словом «на»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(так можно придумывать с любым предлогом), например: «Ваза стоит на столе.»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Придумай предложение </a:t>
            </a:r>
            <a:r>
              <a:rPr lang="ru-RU" sz="2000" b="1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первым словом "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весёлый" (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или любым другим), 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постепенно добавляя 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слова связанные 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между собой по 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смыслу. Например: «Весёлый…», 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«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Весёлый кот…», </a:t>
            </a:r>
            <a:r>
              <a:rPr lang="ru-RU" sz="2000" dirty="0" smtClean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, </a:t>
            </a:r>
            <a:r>
              <a:rPr lang="ru-RU" sz="20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«Весёлый кот прыгнул на диван.».</a:t>
            </a:r>
          </a:p>
          <a:p>
            <a:endParaRPr lang="ru-RU" sz="20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57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476672"/>
            <a:ext cx="7621106" cy="568863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Составь как можно больше слов, используя буквы заданного слова. </a:t>
            </a:r>
            <a:endParaRPr lang="ru-RU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Например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метрополитен, велосипедист, экскаватор и др. Можно использовать любые длинные слова.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Доскажи слог, чтобы получилось слово.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Например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ru-RU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-ли-(на), ка-ран-(</a:t>
            </a:r>
            <a:r>
              <a:rPr lang="ru-RU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даш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кар-</a:t>
            </a:r>
            <a:r>
              <a:rPr lang="ru-RU" sz="2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тош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-(ка) и др.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Сосчитай сколько слогов в словах. </a:t>
            </a:r>
            <a:endParaRPr lang="ru-RU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Пример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слон, дом, кран, пень (слова с одним слогом); каша, лето, сумка, урок, сырок (слова с двумя слогами); малина, картина, цыпленок (слова с тремя слогами).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Назови первый звук в словах.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(Произносим слова с первым гласным звуком: утка,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аист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указка, апельсин, игла, обруч и т.д.;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с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первым согласным звуком: кошка, шуба, зонт, лента и т.д.)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0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92696"/>
            <a:ext cx="7776864" cy="597666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Назови последний звук в словах. </a:t>
            </a:r>
            <a:endParaRPr lang="ru-RU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«Угадай слово».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Угадай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слово,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которое произносят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отдельным звукам, делая между ними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в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произнесении паузу. Например: [с] - [л] –[о] –[ н].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 «Где спрятался звук?».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ru-RU" sz="2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Определи приблизительное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место звука в слове: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в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начале, середине, конце. Например: «Где спрятался звук [С] в слове «санки» (в начале), в слове «миска»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середине), в слове «нос» (в конце)».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12. «</a:t>
            </a:r>
            <a:r>
              <a:rPr lang="ru-RU" sz="2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Рассыпушки</a:t>
            </a: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». </a:t>
            </a:r>
            <a:endParaRPr lang="ru-RU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Собери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слова из букв, которые «рассыпались», т.е. поменялись местами.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Можно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загадывать слова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из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3, 4 и 5-ти букв. Например: а р к (рак),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и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 л с (лиса), с о т л (стол), о к ш к а (кошка).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602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30100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Дидактические </a:t>
            </a:r>
            <a:r>
              <a:rPr lang="ru-RU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игры на </a:t>
            </a:r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развитие зрительно-пространственных представлений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16832"/>
            <a:ext cx="799288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«Найди спрятанное».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Найди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спрятанный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предмет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или игрушку в комнате, следуя инструкциям. Например: «Встань спиной к телевизору и сделай два шага вправо, повернись налево и сделай один шаг и т.д.».</a:t>
            </a:r>
          </a:p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ru-RU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Покажи </a:t>
            </a: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различные части тела: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правый глаз, левую руку и т.д.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Усложнение задания: показать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левой рукой правое ухо, правой рукой левый глаз и т.д. </a:t>
            </a:r>
            <a:endParaRPr lang="ru-RU" sz="2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ru-RU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Рассмотри </a:t>
            </a: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окружающие предметы и </a:t>
            </a:r>
            <a:r>
              <a:rPr lang="ru-RU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назови </a:t>
            </a: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их расположение относительно друг друга. </a:t>
            </a:r>
            <a:endParaRPr lang="ru-RU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Например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«Машина стоит около дома.»,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«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Автобус едет справа от девочки.»,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«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Цветы растут слева от дерева.» и т.д.</a:t>
            </a:r>
          </a:p>
          <a:p>
            <a:pPr marL="0" indent="0">
              <a:buNone/>
            </a:pPr>
            <a:endParaRPr lang="ru-RU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09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48680"/>
            <a:ext cx="7632848" cy="53285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«Графический диктант по клеточкам». </a:t>
            </a:r>
            <a:endParaRPr lang="ru-RU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endParaRPr lang="ru-RU" sz="8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</a:t>
            </a:r>
            <a:r>
              <a:rPr lang="ru-RU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Сложи </a:t>
            </a: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образцу, </a:t>
            </a:r>
            <a:r>
              <a:rPr lang="ru-RU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какой </a:t>
            </a: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либо предмет </a:t>
            </a:r>
            <a:r>
              <a:rPr lang="ru-RU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из </a:t>
            </a: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сборного конструктора или кубиков</a:t>
            </a:r>
            <a:r>
              <a:rPr lang="ru-RU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lvl="0" indent="0">
              <a:buNone/>
            </a:pPr>
            <a:endParaRPr lang="ru-RU" sz="8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«Найди отличия в картинках». </a:t>
            </a:r>
            <a:endParaRPr lang="ru-RU" sz="2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endParaRPr lang="ru-RU" sz="8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«Чего не хватает?».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рисунке изображены предметы, у которых художник не нарисовал какой-либо детали.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Определи 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чего не хватает и 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дорисуй. </a:t>
            </a:r>
          </a:p>
          <a:p>
            <a:pPr marL="0" lvl="0" indent="0">
              <a:buNone/>
            </a:pPr>
            <a:endParaRPr lang="ru-RU" sz="8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ru-RU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«Что изменилось?»</a:t>
            </a:r>
            <a:r>
              <a:rPr lang="ru-RU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Разложите перед ребёнком игрушки или картинки, предложите запомнить и закрыть глаза. Поменяйте игрушки местами и спросите, что изменилось</a:t>
            </a:r>
            <a:r>
              <a:rPr lang="ru-RU" sz="2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ru-RU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78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1061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Verdana</vt:lpstr>
      <vt:lpstr>Тема Office</vt:lpstr>
      <vt:lpstr>Речевая готовность ребёнка к школе </vt:lpstr>
      <vt:lpstr>Критерии готовности  к школьному обучению</vt:lpstr>
      <vt:lpstr>Дидактические игры на развитие фонематических процессов </vt:lpstr>
      <vt:lpstr>Презентация PowerPoint</vt:lpstr>
      <vt:lpstr>Дидактические игры на развитие языкового анализа и синтеза</vt:lpstr>
      <vt:lpstr>Презентация PowerPoint</vt:lpstr>
      <vt:lpstr>Презентация PowerPoint</vt:lpstr>
      <vt:lpstr>Дидактические игры на развитие зрительно-пространственных представлений</vt:lpstr>
      <vt:lpstr>Презентация PowerPoint</vt:lpstr>
      <vt:lpstr>Дидактические игры на развитие мелкой моторики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Речевая готовность ребёнка к школе</dc:title>
  <dc:creator>Надежда Селиванова</dc:creator>
  <cp:lastModifiedBy>Аля</cp:lastModifiedBy>
  <cp:revision>12</cp:revision>
  <dcterms:created xsi:type="dcterms:W3CDTF">2017-09-27T20:23:05Z</dcterms:created>
  <dcterms:modified xsi:type="dcterms:W3CDTF">2025-01-22T20:33:43Z</dcterms:modified>
</cp:coreProperties>
</file>