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113" d="100"/>
          <a:sy n="113" d="100"/>
        </p:scale>
        <p:origin x="-1200" y="-24"/>
      </p:cViewPr>
      <p:guideLst>
        <p:guide orient="horz" pos="2137"/>
        <p:guide pos="384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88FDAA-D396-4158-8A90-6C6FEC8FFA2B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59FBF-3600-49FB-99C5-70B4B30092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765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259FBF-3600-49FB-99C5-70B4B300929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211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87801" y="243841"/>
            <a:ext cx="952627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1859" y="882376"/>
            <a:ext cx="8098155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8993" y="3869635"/>
            <a:ext cx="7123886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353118C-D1F9-4FBE-98A9-AA1D8AD7C26B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C944F77-8D76-4BCA-97DF-904D49F7006D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607662" y="3733800"/>
            <a:ext cx="668655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843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3118C-D1F9-4FBE-98A9-AA1D8AD7C26B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44F77-8D76-4BCA-97DF-904D49F700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217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1" y="762000"/>
            <a:ext cx="1888331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8687" y="762000"/>
            <a:ext cx="6036469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3118C-D1F9-4FBE-98A9-AA1D8AD7C26B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44F77-8D76-4BCA-97DF-904D49F700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920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3118C-D1F9-4FBE-98A9-AA1D8AD7C26B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44F77-8D76-4BCA-97DF-904D49F700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563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8970" y="1173575"/>
            <a:ext cx="8098155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9316" y="4154520"/>
            <a:ext cx="7124891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3118C-D1F9-4FBE-98A9-AA1D8AD7C26B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44F77-8D76-4BCA-97DF-904D49F7006D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609725" y="4020408"/>
            <a:ext cx="668655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3362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8688" y="2057399"/>
            <a:ext cx="386334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435" y="2057400"/>
            <a:ext cx="386334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3118C-D1F9-4FBE-98A9-AA1D8AD7C26B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44F77-8D76-4BCA-97DF-904D49F700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357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8688" y="2001511"/>
            <a:ext cx="386334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8688" y="2721483"/>
            <a:ext cx="386334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703" y="1999032"/>
            <a:ext cx="386334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703" y="2719322"/>
            <a:ext cx="386334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3118C-D1F9-4FBE-98A9-AA1D8AD7C26B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44F77-8D76-4BCA-97DF-904D49F700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622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3118C-D1F9-4FBE-98A9-AA1D8AD7C26B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44F77-8D76-4BCA-97DF-904D49F700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12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3118C-D1F9-4FBE-98A9-AA1D8AD7C26B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44F77-8D76-4BCA-97DF-904D49F700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857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88" y="1097280"/>
            <a:ext cx="3194685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879" y="1097280"/>
            <a:ext cx="4234815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8688" y="2834640"/>
            <a:ext cx="3194685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3118C-D1F9-4FBE-98A9-AA1D8AD7C26B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44F77-8D76-4BCA-97DF-904D49F700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729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88" y="1097280"/>
            <a:ext cx="3194685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98264" y="1069847"/>
            <a:ext cx="4955477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8688" y="2834640"/>
            <a:ext cx="3194685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3118C-D1F9-4FBE-98A9-AA1D8AD7C26B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44F77-8D76-4BCA-97DF-904D49F700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446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87801" y="243841"/>
            <a:ext cx="952627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28688" y="609600"/>
            <a:ext cx="802386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8688" y="2057400"/>
            <a:ext cx="8021708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8684" y="6223829"/>
            <a:ext cx="1892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1353118C-D1F9-4FBE-98A9-AA1D8AD7C26B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8683" y="6223829"/>
            <a:ext cx="38331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244" y="6223829"/>
            <a:ext cx="13863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AC944F77-8D76-4BCA-97DF-904D49F700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486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8276" y="360388"/>
            <a:ext cx="92714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безопасности жизнедеятельности в детском саду</a:t>
            </a:r>
            <a:endParaRPr lang="ru-RU" sz="4000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dnz17.edu.vn.ua/wp-content/uploads/2016/06/didaktichni-igri-dlja-ditej-2-3-rokiv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76" y="2354982"/>
            <a:ext cx="4264223" cy="414337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34939" y="5509260"/>
            <a:ext cx="4436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Подготовила: </a:t>
            </a:r>
            <a:r>
              <a:rPr lang="ru-RU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Джамалдинова</a:t>
            </a:r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А.И</a:t>
            </a:r>
            <a:r>
              <a:rPr lang="ru-RU" b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воспитатель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s://ds04.infourok.ru/uploads/ex/124c/0006dc93-16d18eb1/hello_html_6489d16f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35" t="-549" r="218" b="549"/>
          <a:stretch/>
        </p:blipFill>
        <p:spPr bwMode="auto">
          <a:xfrm>
            <a:off x="4900863" y="2354982"/>
            <a:ext cx="4770521" cy="292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8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0640" y="308610"/>
            <a:ext cx="79518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поведения в игровой комнате</a:t>
            </a:r>
            <a:endParaRPr lang="ru-RU" sz="3600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https://img3.stockfresh.com/files/l/lenm/m/76/4390378_stock-vector-fighting-boy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27" y="1141259"/>
            <a:ext cx="2294143" cy="1810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bm.img.com.ua/smak/orig/d/53/cbf65ff5afdadc712c2cbd664af7a53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202" y="1284502"/>
            <a:ext cx="2145281" cy="15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t2.depositphotos.com/1724125/11561/v/450/depositphotos_115613000-stock-illustration-kid-shoving-another-ki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012" y="3732818"/>
            <a:ext cx="2245158" cy="186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dou-196.ucoz.ru/psiholog/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211" y="3483211"/>
            <a:ext cx="2217294" cy="2109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ds04.infourok.ru/uploads/ex/1240/00066757-ac699f0e/1/img1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544" y="1151108"/>
            <a:ext cx="2569946" cy="192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previews.123rf.com/images/lenm/lenm1212/lenm121200098/16840129-Illustration-of-a-Girl-Hiding-Under-a-Table-Stock-Phot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181" y="4039993"/>
            <a:ext cx="1819662" cy="1767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src.photogenica.ru/400/CLP/2629/CLP2629107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3998" y="3577590"/>
            <a:ext cx="1956312" cy="231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23327" y="2951948"/>
            <a:ext cx="1974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драться</a:t>
            </a:r>
            <a:endParaRPr lang="ru-RU" sz="2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7161" y="6011822"/>
            <a:ext cx="2872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толкать друг друга</a:t>
            </a:r>
            <a:endParaRPr lang="ru-RU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83280" y="3041656"/>
            <a:ext cx="3120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Нельзя бросаться кубиками</a:t>
            </a:r>
            <a:endParaRPr lang="ru-RU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95210" y="2982694"/>
            <a:ext cx="2105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Нельзя кусаться</a:t>
            </a:r>
            <a:endParaRPr lang="ru-RU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75170" y="6011822"/>
            <a:ext cx="2617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Нельзя друг у друга</a:t>
            </a:r>
          </a:p>
          <a:p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отнимать игрушки</a:t>
            </a:r>
            <a:endParaRPr lang="ru-RU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05640" y="6011822"/>
            <a:ext cx="4060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Нельзя вставать на стулья и</a:t>
            </a:r>
          </a:p>
          <a:p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ползать под столами</a:t>
            </a:r>
            <a:endParaRPr lang="ru-RU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33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331" y="342900"/>
            <a:ext cx="9306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безопасного поведения при приёме пищи</a:t>
            </a:r>
            <a:endParaRPr lang="ru-RU" sz="32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3331" y="3083654"/>
            <a:ext cx="2905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разговаривать во время приёма пищи</a:t>
            </a:r>
            <a:endParaRPr lang="ru-RU" sz="2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74470" y="5772150"/>
            <a:ext cx="2570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есть руками</a:t>
            </a:r>
            <a:endParaRPr lang="ru-RU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89021" y="3041656"/>
            <a:ext cx="32346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пить из тарелки и наклонять тарелку с супом к себе</a:t>
            </a:r>
            <a:endParaRPr lang="ru-RU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32271" y="2982694"/>
            <a:ext cx="29375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размахивать руками в которых находятся столовые приборы</a:t>
            </a:r>
            <a:endParaRPr lang="ru-RU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34841" y="5902612"/>
            <a:ext cx="5234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после приёма пищи рот вытирать      рукавом</a:t>
            </a:r>
          </a:p>
        </p:txBody>
      </p:sp>
      <p:pic>
        <p:nvPicPr>
          <p:cNvPr id="2050" name="Picture 2" descr="https://ds03.infourok.ru/uploads/ex/059d/0006472c-6f4ed785/hello_html_479b2f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49" y="1080640"/>
            <a:ext cx="2500804" cy="2000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vitppt.com.ua/images/58/57327/770/img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47"/>
          <a:stretch/>
        </p:blipFill>
        <p:spPr bwMode="auto">
          <a:xfrm>
            <a:off x="3589021" y="1080640"/>
            <a:ext cx="2688009" cy="192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fs00.infourok.ru/images/doc/161/185456/img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0" t="25633" r="11810"/>
          <a:stretch/>
        </p:blipFill>
        <p:spPr bwMode="auto">
          <a:xfrm>
            <a:off x="7052311" y="1035675"/>
            <a:ext cx="2362593" cy="196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ds04.infourok.ru/uploads/ex/0ede/00030895-9c4eb24d/img2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4" t="27960" r="11601"/>
          <a:stretch/>
        </p:blipFill>
        <p:spPr bwMode="auto">
          <a:xfrm>
            <a:off x="1688874" y="3882282"/>
            <a:ext cx="2357558" cy="2035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pups.su/wp-content/uploads/2017/08/rebenok-ploho-est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042" y="3882282"/>
            <a:ext cx="2287342" cy="198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42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9134" y="176465"/>
            <a:ext cx="9363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2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безопасного одевания в раздевалке</a:t>
            </a:r>
            <a:endParaRPr lang="ru-RU" sz="32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7240" y="6027992"/>
            <a:ext cx="37635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закрываться в шкафчике</a:t>
            </a:r>
            <a:endParaRPr lang="ru-RU" sz="2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 descr="http://www.dou75.ru/16/images/16-17/zdorovye/zim_odev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72"/>
          <a:stretch/>
        </p:blipFill>
        <p:spPr bwMode="auto">
          <a:xfrm>
            <a:off x="483957" y="1020596"/>
            <a:ext cx="2710842" cy="2199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dytpsyholog.files.wordpress.com/2015/03/d0bed0b4d18fd0b3d0b0d182d0b8d181d18c.png?w=1024&amp;h=102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145" y="843282"/>
            <a:ext cx="1953094" cy="240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lechimrebenka.ru/wp-content/uploads/2014/10/%D0%B4%D0%B5%D1%82%D1%81%D0%BA%D0%B8%D0%B9-%D1%81%D0%B0%D0%B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758" y="928492"/>
            <a:ext cx="2931633" cy="2233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163gorod.ru/sites/116kzn.ru/files/styles/news-img-full/public/2016/11/Grazhdanin-Kambarki-iznasiloval.jpg?itok=IHdCkudU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92" r="21046"/>
          <a:stretch/>
        </p:blipFill>
        <p:spPr bwMode="auto">
          <a:xfrm>
            <a:off x="1839378" y="3945815"/>
            <a:ext cx="1264319" cy="209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c7.alamy.com/comp/KEB17T/children-walking-up-the-stairs-KEB17T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" t="7316" r="-1048" b="17010"/>
          <a:stretch/>
        </p:blipFill>
        <p:spPr bwMode="auto">
          <a:xfrm>
            <a:off x="6619195" y="3861859"/>
            <a:ext cx="1501118" cy="2166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9135" y="3237929"/>
            <a:ext cx="9363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правильно одеваться , не разбрасывать одежду, доставать из шкафа по мере необходимости</a:t>
            </a:r>
            <a:endParaRPr lang="ru-RU" sz="2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30883" y="6027992"/>
            <a:ext cx="47731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6600"/>
                </a:solidFill>
              </a:rPr>
              <a:t>При ходьбе по лестнице держаться за перила</a:t>
            </a:r>
            <a:endParaRPr lang="ru-RU" sz="2000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76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" y="260103"/>
            <a:ext cx="9509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2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поведения при выходе на прогулку</a:t>
            </a:r>
            <a:endParaRPr lang="ru-RU" sz="32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4491" y="1006719"/>
            <a:ext cx="27593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прогулкой необходимо</a:t>
            </a:r>
          </a:p>
          <a:p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построиться парами</a:t>
            </a:r>
            <a:endParaRPr lang="ru-RU" sz="2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images.crafta.ua/collecting-items/651268558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57" y="1713007"/>
            <a:ext cx="2794948" cy="2424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stihi.ru/pics/2016/05/20/57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623" y="1709729"/>
            <a:ext cx="2361757" cy="2206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xn--80aauegbcjrdg4a.xn--p1ai/uploads/1/0/5/8/10580347/4140487_ori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449" y="1709730"/>
            <a:ext cx="2483522" cy="2237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cloudstatic.eva.ru/eva/120000-130000/121220/channel/2051216659550815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869" y="4201619"/>
            <a:ext cx="2577579" cy="229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23510" y="1022049"/>
            <a:ext cx="29267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толкать впереди идущих детей</a:t>
            </a:r>
            <a:endParaRPr lang="ru-RU" sz="2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72222" y="1016749"/>
            <a:ext cx="2705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дёргать за одежду впереди идущих детей</a:t>
            </a:r>
            <a:endParaRPr lang="ru-RU" sz="2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13258" y="4422308"/>
            <a:ext cx="34319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Выходить на территорию детского сада без взрослого нельзя!</a:t>
            </a:r>
            <a:endParaRPr lang="ru-RU" sz="2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15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05965"/>
            <a:ext cx="9441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2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поведения на прогулке    </a:t>
            </a:r>
            <a:endParaRPr lang="ru-RU" sz="32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52260" y="1016749"/>
            <a:ext cx="3017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бегай на участке – можешь упасть</a:t>
            </a:r>
            <a:endParaRPr lang="ru-RU" sz="2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://www.doy28.narod.ru/image/1pro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32" y="1724635"/>
            <a:ext cx="2549138" cy="2166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cdn.a4y.biz/pics/2016-07/06/488045-c51ce410c124a10e0db5e4b97fc2af3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62"/>
          <a:stretch/>
        </p:blipFill>
        <p:spPr bwMode="auto">
          <a:xfrm>
            <a:off x="3502582" y="1724635"/>
            <a:ext cx="2549138" cy="2166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clipart.coolclips.com/480/vectors/tf05156/CoolClips_vc00746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62" y="4580065"/>
            <a:ext cx="2132613" cy="191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us.123rf.com/450wm/andriusr/andriusr1112/andriusr111200024/11601680-%D0%98%D0%BB%D0%BB%D1%8E%D1%81%D1%82%D1%80%D0%B0%D1%86%D0%B8%D1%8F-%D1%80%D0%B0%D0%B1%D0%BE%D1%82%D0%B0%D0%B5%D1%82-%D0%BC%D0%B0%D0%BB%D1%8C%D1%87%D0%B8%D0%BA%D0%B0-%D1%81-%D0%BF%D0%B0%D0%BB%D0%BA%D0%BE%D0%B9.jpg?ver=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583" y="4686300"/>
            <a:ext cx="2303858" cy="1908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mzs5.gorlice.pl/wp-content/uploads/2015/10/Kids-Runnin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1253" y="1641628"/>
            <a:ext cx="2976127" cy="2249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laoblogger.com/images/children-petting-dog-clipart-8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9766"/>
          <a:stretch/>
        </p:blipFill>
        <p:spPr bwMode="auto">
          <a:xfrm>
            <a:off x="6501253" y="4568491"/>
            <a:ext cx="2848488" cy="1921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8600" y="968256"/>
            <a:ext cx="31334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подвижных игр не толкайся</a:t>
            </a:r>
            <a:endParaRPr lang="ru-RU" sz="2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3332" y="4060659"/>
            <a:ext cx="27826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бросайся камнями</a:t>
            </a:r>
            <a:endParaRPr lang="ru-RU" sz="2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62003" y="852295"/>
            <a:ext cx="30502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Гулять на своём участке, уходить с  участка нельзя</a:t>
            </a:r>
            <a:endParaRPr lang="ru-RU" sz="2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01928" y="4060660"/>
            <a:ext cx="26497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бери в руки палки и другие посторонние предметы</a:t>
            </a:r>
            <a:endParaRPr lang="ru-RU" sz="2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51721" y="4060659"/>
            <a:ext cx="36180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гладить посторонних животных</a:t>
            </a:r>
            <a:endParaRPr lang="ru-RU" sz="2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60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TM03457444[[fn=Основа]]</Template>
  <TotalTime>266</TotalTime>
  <Words>198</Words>
  <Application>Microsoft Office PowerPoint</Application>
  <PresentationFormat>Лист A4 (210x297 мм)</PresentationFormat>
  <Paragraphs>35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Базис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user</cp:lastModifiedBy>
  <cp:revision>34</cp:revision>
  <dcterms:created xsi:type="dcterms:W3CDTF">2018-02-22T12:23:02Z</dcterms:created>
  <dcterms:modified xsi:type="dcterms:W3CDTF">2023-12-25T14:54:31Z</dcterms:modified>
</cp:coreProperties>
</file>