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95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3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891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8704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4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2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96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686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98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32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6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08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0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2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438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973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FBC33B-20EF-4CCD-B463-07535A05389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2A13F-A8BE-469B-913E-8AB1E9DCB5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858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защитника Отечества</a:t>
            </a:r>
            <a:b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5096617"/>
            <a:ext cx="6400800" cy="1752600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Подготовила: Джамалдинова А.И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Гуцалова С.В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Комякова Л.Г.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BD6EF1-EBB2-BF24-6224-DE8FA10E1664}"/>
              </a:ext>
            </a:extLst>
          </p:cNvPr>
          <p:cNvSpPr txBox="1"/>
          <p:nvPr/>
        </p:nvSpPr>
        <p:spPr>
          <a:xfrm>
            <a:off x="179512" y="188640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Муниципальное бюджетное дошкольное </a:t>
            </a:r>
          </a:p>
          <a:p>
            <a:pPr algn="ctr"/>
            <a:r>
              <a:rPr lang="ru-RU" dirty="0"/>
              <a:t>образовательное учреждение детский сад №81 «Мальвина»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Изображение выглядит как обувь, одежда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CF2BD95-4A27-F443-975A-7DCA1882C1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404663"/>
            <a:ext cx="3411227" cy="4680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обувь, одежда, человек, групп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ED37FBB-31B9-772A-CE9B-1C5B64DDCF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628800"/>
            <a:ext cx="5118110" cy="48426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Изображение выглядит как одежда, человек, в помещении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1A82070-504E-B3C2-8532-7EC9236729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8640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в помещении, обувь, одежд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1DF9D01-ED1F-E984-07E1-DD1316668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645024"/>
            <a:ext cx="583264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Изображение выглядит как в помещении, одежда, человек, Человеческое лицо">
            <a:extLst>
              <a:ext uri="{FF2B5EF4-FFF2-40B4-BE49-F238E27FC236}">
                <a16:creationId xmlns:a16="http://schemas.microsoft.com/office/drawing/2014/main" id="{AF7EC9C8-D28F-8233-AF02-E020F4BC5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89" y="836712"/>
            <a:ext cx="7392821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человек, одежда, в помещении, Человеческое лицо">
            <a:extLst>
              <a:ext uri="{FF2B5EF4-FFF2-40B4-BE49-F238E27FC236}">
                <a16:creationId xmlns:a16="http://schemas.microsoft.com/office/drawing/2014/main" id="{150ED26D-BA40-4826-4FF2-AF8C880F73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89" y="764704"/>
            <a:ext cx="7392821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/>
              <a:t>Сегодня защитником Отечества является тот, кто считает своим долгом беречь родную землю, защищать ее интересы, чья жизнь и работа подчинены единой цели – благополучию и процветанию нашей великой страны!</a:t>
            </a:r>
          </a:p>
          <a:p>
            <a:endParaRPr lang="ru-RU" b="1" i="1" dirty="0"/>
          </a:p>
          <a:p>
            <a:endParaRPr lang="ru-RU" b="1" i="1" dirty="0"/>
          </a:p>
          <a:p>
            <a:pPr algn="ctr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СПАСИБО ЗА ВНИМАНИЕ!!!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История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У этого </a:t>
            </a:r>
            <a:r>
              <a:rPr lang="ru-RU" b="1" i="1" dirty="0"/>
              <a:t>праздника</a:t>
            </a:r>
            <a:r>
              <a:rPr lang="ru-RU" i="1" dirty="0"/>
              <a:t> было несколько названий: </a:t>
            </a:r>
            <a:r>
              <a:rPr lang="ru-RU" b="1" i="1" dirty="0"/>
              <a:t>День</a:t>
            </a:r>
            <a:r>
              <a:rPr lang="ru-RU" i="1" dirty="0"/>
              <a:t> Советской Армии, </a:t>
            </a:r>
            <a:r>
              <a:rPr lang="ru-RU" b="1" i="1" dirty="0"/>
              <a:t>День</a:t>
            </a:r>
            <a:r>
              <a:rPr lang="ru-RU" i="1" dirty="0"/>
              <a:t> рождения Красной армии, </a:t>
            </a:r>
            <a:r>
              <a:rPr lang="ru-RU" b="1" i="1" dirty="0"/>
              <a:t>День</a:t>
            </a:r>
            <a:r>
              <a:rPr lang="ru-RU" i="1" dirty="0"/>
              <a:t> рождения вооруженных сил и военно-морского флота. Сейчас этот </a:t>
            </a:r>
            <a:r>
              <a:rPr lang="ru-RU" b="1" i="1" dirty="0"/>
              <a:t>праздник</a:t>
            </a:r>
            <a:r>
              <a:rPr lang="ru-RU" i="1" dirty="0"/>
              <a:t> называется </a:t>
            </a:r>
            <a:r>
              <a:rPr lang="ru-RU" b="1" i="1" dirty="0"/>
              <a:t>Днем</a:t>
            </a:r>
            <a:r>
              <a:rPr lang="ru-RU" i="1" dirty="0"/>
              <a:t> защитников Отечества. И все же изначально </a:t>
            </a:r>
            <a:r>
              <a:rPr lang="ru-RU" b="1" i="1" dirty="0"/>
              <a:t>23</a:t>
            </a:r>
            <a:r>
              <a:rPr lang="ru-RU" i="1" dirty="0"/>
              <a:t> </a:t>
            </a:r>
            <a:r>
              <a:rPr lang="ru-RU" b="1" i="1" dirty="0"/>
              <a:t>февраля</a:t>
            </a:r>
            <a:r>
              <a:rPr lang="ru-RU" i="1" dirty="0"/>
              <a:t> праздновался как </a:t>
            </a:r>
            <a:r>
              <a:rPr lang="ru-RU" b="1" i="1" dirty="0"/>
              <a:t>день</a:t>
            </a:r>
            <a:r>
              <a:rPr lang="ru-RU" i="1" dirty="0"/>
              <a:t> рождения Красной Армии в честь победы под Нарвой и Псковом над немецкими войсками.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pngtree-cute-wallpaper-png-clipart_2568894-521x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4015" y="1844824"/>
            <a:ext cx="4040473" cy="4653136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плакат, снимок экрана, оружие">
            <a:extLst>
              <a:ext uri="{FF2B5EF4-FFF2-40B4-BE49-F238E27FC236}">
                <a16:creationId xmlns:a16="http://schemas.microsoft.com/office/drawing/2014/main" id="{10B8552B-BBF7-B0ED-0AF6-9BF41C329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563003" cy="64087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Знакомство детей с историей и традициями праздника 23 февраля – День Защитника Отечества.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1784" y="764704"/>
            <a:ext cx="8460432" cy="5112568"/>
          </a:xfrm>
        </p:spPr>
        <p:txBody>
          <a:bodyPr>
            <a:noAutofit/>
          </a:bodyPr>
          <a:lstStyle/>
          <a:p>
            <a:pPr lvl="8">
              <a:buNone/>
            </a:pPr>
            <a:r>
              <a:rPr lang="ru-RU" sz="2400" b="1" i="1" dirty="0"/>
              <a:t>1.Коррекционно-образовательная:</a:t>
            </a:r>
            <a:r>
              <a:rPr lang="ru-RU" sz="2400" i="1" dirty="0"/>
              <a:t> расширять представления; детей о родах войск; </a:t>
            </a:r>
          </a:p>
          <a:p>
            <a:pPr lvl="8">
              <a:buNone/>
            </a:pPr>
            <a:r>
              <a:rPr lang="ru-RU" sz="2400" b="1" i="1" dirty="0"/>
              <a:t>2. Коррекционно-воспитательная: </a:t>
            </a:r>
            <a:r>
              <a:rPr lang="ru-RU" sz="2400" i="1" dirty="0"/>
              <a:t>воспитывать любовь к Родине и уважение к её защитникам; закрепить понятие "Родина", "Отечество; </a:t>
            </a:r>
          </a:p>
          <a:p>
            <a:pPr lvl="8">
              <a:buNone/>
            </a:pPr>
            <a:r>
              <a:rPr lang="ru-RU" sz="2400" b="1" i="1" dirty="0"/>
              <a:t>3.</a:t>
            </a:r>
            <a:r>
              <a:rPr lang="ru-RU" sz="2400" i="1" dirty="0"/>
              <a:t> Коррекционно-</a:t>
            </a:r>
            <a:r>
              <a:rPr lang="ru-RU" sz="2400" b="1" i="1" dirty="0"/>
              <a:t>развивающая:</a:t>
            </a:r>
            <a:r>
              <a:rPr lang="ru-RU" sz="2400" i="1" dirty="0"/>
              <a:t> развивать умение мастерить открытки, аппликации.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Методические приемы.</a:t>
            </a: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i="1" dirty="0"/>
              <a:t>1.Беседа. </a:t>
            </a:r>
          </a:p>
          <a:p>
            <a:pPr marL="109728" indent="0">
              <a:buNone/>
            </a:pPr>
            <a:r>
              <a:rPr lang="ru-RU" i="1" dirty="0"/>
              <a:t>2. Пение песен: «Идет солдат по городу».</a:t>
            </a:r>
          </a:p>
          <a:p>
            <a:pPr marL="109728" indent="0">
              <a:buNone/>
            </a:pPr>
            <a:r>
              <a:rPr lang="ru-RU" i="1" dirty="0"/>
              <a:t>3. Аппликация: портрет папы. </a:t>
            </a:r>
          </a:p>
          <a:p>
            <a:pPr marL="109728" indent="0">
              <a:buNone/>
            </a:pPr>
            <a:r>
              <a:rPr lang="ru-RU" i="1" dirty="0"/>
              <a:t>4.Конструирование солдатиков. </a:t>
            </a:r>
          </a:p>
          <a:p>
            <a:pPr marL="109728" indent="0">
              <a:buNone/>
            </a:pPr>
            <a:r>
              <a:rPr lang="ru-RU" i="1" dirty="0"/>
              <a:t>5.Выпуск стенгазеты: поздравление пап. </a:t>
            </a:r>
          </a:p>
          <a:p>
            <a:pPr marL="109728" indent="0">
              <a:buNone/>
            </a:pPr>
            <a:r>
              <a:rPr lang="ru-RU" i="1" dirty="0"/>
              <a:t>6.Выставка книг для детей. </a:t>
            </a:r>
          </a:p>
          <a:p>
            <a:pPr marL="109728" indent="0">
              <a:buNone/>
            </a:pPr>
            <a:r>
              <a:rPr lang="ru-RU" i="1" dirty="0"/>
              <a:t>7.Папка - передвижка для родителей 23 февраля .</a:t>
            </a:r>
          </a:p>
          <a:p>
            <a:pPr marL="109728" indent="0">
              <a:buNone/>
            </a:pPr>
            <a:r>
              <a:rPr lang="ru-RU" i="1" dirty="0"/>
              <a:t>8.Спортивный досуг посвященный ко Дню ЗО.</a:t>
            </a:r>
          </a:p>
          <a:p>
            <a:pPr marL="109728" indent="0">
              <a:buNone/>
            </a:pPr>
            <a:r>
              <a:rPr lang="ru-RU" i="1" dirty="0"/>
              <a:t>9.Участие родителей в конкурсе подделок из бросового материала на военную тематику.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6"/>
            <a:ext cx="7848872" cy="864096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/>
              <a:t>Наш центр посвященный празднику</a:t>
            </a:r>
          </a:p>
        </p:txBody>
      </p:sp>
      <p:pic>
        <p:nvPicPr>
          <p:cNvPr id="4" name="Содержимое 3" descr="DmH8ElG4o2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340768"/>
            <a:ext cx="3394472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y5F4xcaVm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3387577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JjqqFQr-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88640"/>
            <a:ext cx="6120680" cy="3442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_O55PhYsA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717032"/>
            <a:ext cx="7600056" cy="2956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i="1" dirty="0"/>
              <a:t>             Наши творческие работы </a:t>
            </a:r>
            <a:endParaRPr lang="ru-RU" sz="3200" dirty="0"/>
          </a:p>
        </p:txBody>
      </p:sp>
      <p:pic>
        <p:nvPicPr>
          <p:cNvPr id="4" name="Содержимое 3" descr="97p5o0J6a1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4788024" cy="3317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 выглядит как текст, Наклейка, рисунок, стена">
            <a:extLst>
              <a:ext uri="{FF2B5EF4-FFF2-40B4-BE49-F238E27FC236}">
                <a16:creationId xmlns:a16="http://schemas.microsoft.com/office/drawing/2014/main" id="{96591B9A-7C48-4AB7-1462-3CC8C626D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44" y="2711711"/>
            <a:ext cx="4104456" cy="3885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</TotalTime>
  <Words>276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Wingdings 3</vt:lpstr>
      <vt:lpstr>Ион</vt:lpstr>
      <vt:lpstr>День защитника Отечества </vt:lpstr>
      <vt:lpstr>История</vt:lpstr>
      <vt:lpstr>Презентация PowerPoint</vt:lpstr>
      <vt:lpstr>Цель:</vt:lpstr>
      <vt:lpstr>Задачи:</vt:lpstr>
      <vt:lpstr>Методические приемы.</vt:lpstr>
      <vt:lpstr>Наш центр посвященный празднику</vt:lpstr>
      <vt:lpstr>Презентация PowerPoint</vt:lpstr>
      <vt:lpstr>             Наши творческие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«День защитника отечества»</dc:title>
  <dc:creator>Пользователь</dc:creator>
  <cp:lastModifiedBy>albinamagomedova1972@outlook.com</cp:lastModifiedBy>
  <cp:revision>10</cp:revision>
  <dcterms:created xsi:type="dcterms:W3CDTF">2021-02-21T10:54:18Z</dcterms:created>
  <dcterms:modified xsi:type="dcterms:W3CDTF">2025-10-13T04:36:01Z</dcterms:modified>
</cp:coreProperties>
</file>