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9" r:id="rId2"/>
    <p:sldId id="313" r:id="rId3"/>
    <p:sldId id="357" r:id="rId4"/>
    <p:sldId id="349" r:id="rId5"/>
    <p:sldId id="370" r:id="rId6"/>
    <p:sldId id="335" r:id="rId7"/>
    <p:sldId id="369" r:id="rId8"/>
    <p:sldId id="334" r:id="rId9"/>
    <p:sldId id="361" r:id="rId10"/>
    <p:sldId id="371" r:id="rId11"/>
    <p:sldId id="372" r:id="rId12"/>
    <p:sldId id="373" r:id="rId13"/>
    <p:sldId id="374" r:id="rId14"/>
    <p:sldId id="381" r:id="rId15"/>
    <p:sldId id="375" r:id="rId16"/>
    <p:sldId id="377" r:id="rId17"/>
    <p:sldId id="382" r:id="rId18"/>
    <p:sldId id="380" r:id="rId19"/>
    <p:sldId id="378" r:id="rId20"/>
    <p:sldId id="379" r:id="rId21"/>
    <p:sldId id="36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6A997AA-7F6C-4058-BB58-D0007D97BF0D}">
          <p14:sldIdLst>
            <p14:sldId id="299"/>
            <p14:sldId id="313"/>
            <p14:sldId id="357"/>
            <p14:sldId id="349"/>
            <p14:sldId id="370"/>
            <p14:sldId id="335"/>
            <p14:sldId id="369"/>
            <p14:sldId id="334"/>
            <p14:sldId id="361"/>
            <p14:sldId id="371"/>
            <p14:sldId id="372"/>
            <p14:sldId id="373"/>
            <p14:sldId id="374"/>
            <p14:sldId id="381"/>
            <p14:sldId id="375"/>
            <p14:sldId id="377"/>
            <p14:sldId id="382"/>
            <p14:sldId id="380"/>
            <p14:sldId id="378"/>
            <p14:sldId id="379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усинка Сад" initials="БС" lastIdx="3" clrIdx="0">
    <p:extLst>
      <p:ext uri="{19B8F6BF-5375-455C-9EA6-DF929625EA0E}">
        <p15:presenceInfo xmlns:p15="http://schemas.microsoft.com/office/powerpoint/2012/main" userId="ab3b83f406598d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3399"/>
    <a:srgbClr val="FF9933"/>
    <a:srgbClr val="66FF33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0" autoAdjust="0"/>
    <p:restoredTop sz="94660"/>
  </p:normalViewPr>
  <p:slideViewPr>
    <p:cSldViewPr snapToGrid="0">
      <p:cViewPr varScale="1">
        <p:scale>
          <a:sx n="63" d="100"/>
          <a:sy n="63" d="100"/>
        </p:scale>
        <p:origin x="90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E8331-13B9-4908-8F9D-8A630382AE6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4C7F13-D74B-4487-BC93-B028AD5F8CAE}">
      <dgm:prSet phldrT="[Текст]"/>
      <dgm:spPr>
        <a:solidFill>
          <a:srgbClr val="FF3399"/>
        </a:solidFill>
      </dgm:spPr>
      <dgm:t>
        <a:bodyPr/>
        <a:lstStyle/>
        <a:p>
          <a:r>
            <a:rPr lang="ru-RU" b="1" dirty="0"/>
            <a:t>Воспитанники групп компенсирующей направленности осваивают программу для детей с нарушениями речи под редакцией  Н.В. </a:t>
          </a:r>
          <a:r>
            <a:rPr lang="ru-RU" b="1" dirty="0" err="1"/>
            <a:t>Нищевой</a:t>
          </a:r>
          <a:endParaRPr lang="ru-RU" dirty="0"/>
        </a:p>
      </dgm:t>
    </dgm:pt>
    <dgm:pt modelId="{845D242D-D333-4705-8F0C-9B5067600FBF}" type="parTrans" cxnId="{C5FC21FC-F769-47F3-9BF4-1EF8E1691CF3}">
      <dgm:prSet/>
      <dgm:spPr/>
      <dgm:t>
        <a:bodyPr/>
        <a:lstStyle/>
        <a:p>
          <a:endParaRPr lang="ru-RU"/>
        </a:p>
      </dgm:t>
    </dgm:pt>
    <dgm:pt modelId="{1DBE2DA6-5F9E-4B56-BF64-8199FDA2A07A}" type="sibTrans" cxnId="{C5FC21FC-F769-47F3-9BF4-1EF8E1691CF3}">
      <dgm:prSet/>
      <dgm:spPr/>
      <dgm:t>
        <a:bodyPr/>
        <a:lstStyle/>
        <a:p>
          <a:endParaRPr lang="ru-RU"/>
        </a:p>
      </dgm:t>
    </dgm:pt>
    <dgm:pt modelId="{64837206-3619-47B0-BF1E-8C7BDB4B7758}" type="pres">
      <dgm:prSet presAssocID="{261E8331-13B9-4908-8F9D-8A630382AE6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0EC8B64-FE25-4EFE-8685-81CAEFD579B1}" type="pres">
      <dgm:prSet presAssocID="{261E8331-13B9-4908-8F9D-8A630382AE69}" presName="Name1" presStyleCnt="0"/>
      <dgm:spPr/>
    </dgm:pt>
    <dgm:pt modelId="{259036F4-F05D-4062-9F7F-0A47EF621EA4}" type="pres">
      <dgm:prSet presAssocID="{261E8331-13B9-4908-8F9D-8A630382AE69}" presName="cycle" presStyleCnt="0"/>
      <dgm:spPr/>
    </dgm:pt>
    <dgm:pt modelId="{6602BD71-86D5-4CCE-B6FD-1570E4BBCAF7}" type="pres">
      <dgm:prSet presAssocID="{261E8331-13B9-4908-8F9D-8A630382AE69}" presName="srcNode" presStyleLbl="node1" presStyleIdx="0" presStyleCnt="1"/>
      <dgm:spPr/>
    </dgm:pt>
    <dgm:pt modelId="{CF392753-F125-4180-93AE-0E4D2DB31E93}" type="pres">
      <dgm:prSet presAssocID="{261E8331-13B9-4908-8F9D-8A630382AE69}" presName="conn" presStyleLbl="parChTrans1D2" presStyleIdx="0" presStyleCnt="1"/>
      <dgm:spPr/>
      <dgm:t>
        <a:bodyPr/>
        <a:lstStyle/>
        <a:p>
          <a:endParaRPr lang="ru-RU"/>
        </a:p>
      </dgm:t>
    </dgm:pt>
    <dgm:pt modelId="{0BA09BA4-12FA-476D-99E2-8B4D26905EDD}" type="pres">
      <dgm:prSet presAssocID="{261E8331-13B9-4908-8F9D-8A630382AE69}" presName="extraNode" presStyleLbl="node1" presStyleIdx="0" presStyleCnt="1"/>
      <dgm:spPr/>
    </dgm:pt>
    <dgm:pt modelId="{F67987C8-0654-49E7-95F3-F5C0FE7312CF}" type="pres">
      <dgm:prSet presAssocID="{261E8331-13B9-4908-8F9D-8A630382AE69}" presName="dstNode" presStyleLbl="node1" presStyleIdx="0" presStyleCnt="1"/>
      <dgm:spPr/>
    </dgm:pt>
    <dgm:pt modelId="{FD6E82B9-C090-4986-A6F2-5D34D876DF3E}" type="pres">
      <dgm:prSet presAssocID="{DE4C7F13-D74B-4487-BC93-B028AD5F8CAE}" presName="text_1" presStyleLbl="node1" presStyleIdx="0" presStyleCnt="1" custLinFactNeighborX="1229" custLinFactNeighborY="-14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3B4C7-241B-40FE-AFF2-ED10AA748353}" type="pres">
      <dgm:prSet presAssocID="{DE4C7F13-D74B-4487-BC93-B028AD5F8CAE}" presName="accent_1" presStyleCnt="0"/>
      <dgm:spPr/>
    </dgm:pt>
    <dgm:pt modelId="{60211224-A147-4D5A-9373-37D8AC50A44F}" type="pres">
      <dgm:prSet presAssocID="{DE4C7F13-D74B-4487-BC93-B028AD5F8CAE}" presName="accentRepeatNode" presStyleLbl="solidFgAcc1" presStyleIdx="0" presStyleCnt="1" custLinFactNeighborX="-3580" custLinFactNeighborY="-10022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C5FC21FC-F769-47F3-9BF4-1EF8E1691CF3}" srcId="{261E8331-13B9-4908-8F9D-8A630382AE69}" destId="{DE4C7F13-D74B-4487-BC93-B028AD5F8CAE}" srcOrd="0" destOrd="0" parTransId="{845D242D-D333-4705-8F0C-9B5067600FBF}" sibTransId="{1DBE2DA6-5F9E-4B56-BF64-8199FDA2A07A}"/>
    <dgm:cxn modelId="{F450247A-9A37-4208-9D8E-2F8073849BE4}" type="presOf" srcId="{1DBE2DA6-5F9E-4B56-BF64-8199FDA2A07A}" destId="{CF392753-F125-4180-93AE-0E4D2DB31E93}" srcOrd="0" destOrd="0" presId="urn:microsoft.com/office/officeart/2008/layout/VerticalCurvedList"/>
    <dgm:cxn modelId="{1C2F402E-59CD-4F0C-B2D4-447C3A35DD43}" type="presOf" srcId="{261E8331-13B9-4908-8F9D-8A630382AE69}" destId="{64837206-3619-47B0-BF1E-8C7BDB4B7758}" srcOrd="0" destOrd="0" presId="urn:microsoft.com/office/officeart/2008/layout/VerticalCurvedList"/>
    <dgm:cxn modelId="{3D9C874E-05CC-4E25-B13C-C1E98F887125}" type="presOf" srcId="{DE4C7F13-D74B-4487-BC93-B028AD5F8CAE}" destId="{FD6E82B9-C090-4986-A6F2-5D34D876DF3E}" srcOrd="0" destOrd="0" presId="urn:microsoft.com/office/officeart/2008/layout/VerticalCurvedList"/>
    <dgm:cxn modelId="{8326B201-D84B-4C67-9592-937408568F76}" type="presParOf" srcId="{64837206-3619-47B0-BF1E-8C7BDB4B7758}" destId="{60EC8B64-FE25-4EFE-8685-81CAEFD579B1}" srcOrd="0" destOrd="0" presId="urn:microsoft.com/office/officeart/2008/layout/VerticalCurvedList"/>
    <dgm:cxn modelId="{68AF9055-9A76-4D18-93F3-9FA980287AB0}" type="presParOf" srcId="{60EC8B64-FE25-4EFE-8685-81CAEFD579B1}" destId="{259036F4-F05D-4062-9F7F-0A47EF621EA4}" srcOrd="0" destOrd="0" presId="urn:microsoft.com/office/officeart/2008/layout/VerticalCurvedList"/>
    <dgm:cxn modelId="{3C59D18F-2438-45DE-828B-6F5102FF1797}" type="presParOf" srcId="{259036F4-F05D-4062-9F7F-0A47EF621EA4}" destId="{6602BD71-86D5-4CCE-B6FD-1570E4BBCAF7}" srcOrd="0" destOrd="0" presId="urn:microsoft.com/office/officeart/2008/layout/VerticalCurvedList"/>
    <dgm:cxn modelId="{568EA0BA-41B5-4204-B90E-F92A61C4838C}" type="presParOf" srcId="{259036F4-F05D-4062-9F7F-0A47EF621EA4}" destId="{CF392753-F125-4180-93AE-0E4D2DB31E93}" srcOrd="1" destOrd="0" presId="urn:microsoft.com/office/officeart/2008/layout/VerticalCurvedList"/>
    <dgm:cxn modelId="{3F9E322C-EB31-479E-A548-44248F896D7D}" type="presParOf" srcId="{259036F4-F05D-4062-9F7F-0A47EF621EA4}" destId="{0BA09BA4-12FA-476D-99E2-8B4D26905EDD}" srcOrd="2" destOrd="0" presId="urn:microsoft.com/office/officeart/2008/layout/VerticalCurvedList"/>
    <dgm:cxn modelId="{6F28C775-B188-48E3-9955-C064739C212E}" type="presParOf" srcId="{259036F4-F05D-4062-9F7F-0A47EF621EA4}" destId="{F67987C8-0654-49E7-95F3-F5C0FE7312CF}" srcOrd="3" destOrd="0" presId="urn:microsoft.com/office/officeart/2008/layout/VerticalCurvedList"/>
    <dgm:cxn modelId="{893537B4-F860-4D6D-9C7A-F0F86423E968}" type="presParOf" srcId="{60EC8B64-FE25-4EFE-8685-81CAEFD579B1}" destId="{FD6E82B9-C090-4986-A6F2-5D34D876DF3E}" srcOrd="1" destOrd="0" presId="urn:microsoft.com/office/officeart/2008/layout/VerticalCurvedList"/>
    <dgm:cxn modelId="{C2C1C775-69DA-4F82-AB05-5058D00A20DA}" type="presParOf" srcId="{60EC8B64-FE25-4EFE-8685-81CAEFD579B1}" destId="{7323B4C7-241B-40FE-AFF2-ED10AA748353}" srcOrd="2" destOrd="0" presId="urn:microsoft.com/office/officeart/2008/layout/VerticalCurvedList"/>
    <dgm:cxn modelId="{0FF7DBB3-FD0B-4824-9192-0FD1EFFF46A3}" type="presParOf" srcId="{7323B4C7-241B-40FE-AFF2-ED10AA748353}" destId="{60211224-A147-4D5A-9373-37D8AC50A4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1E8331-13B9-4908-8F9D-8A630382AE6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4B5F11-6333-4FF9-BFA1-B714A69A7CE6}">
      <dgm:prSet/>
      <dgm:spPr/>
      <dgm:t>
        <a:bodyPr/>
        <a:lstStyle/>
        <a:p>
          <a:r>
            <a: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</a:t>
          </a:r>
          <a:r>
            <a: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раздел программы</a:t>
          </a:r>
          <a:endParaRPr lang="ru-RU" dirty="0"/>
        </a:p>
      </dgm:t>
    </dgm:pt>
    <dgm:pt modelId="{62B140A4-A89A-41CE-A053-EFA954A3B7D8}" type="parTrans" cxnId="{E2A5DD13-FA23-4289-BC33-B80172A960EB}">
      <dgm:prSet/>
      <dgm:spPr/>
      <dgm:t>
        <a:bodyPr/>
        <a:lstStyle/>
        <a:p>
          <a:endParaRPr lang="ru-RU"/>
        </a:p>
      </dgm:t>
    </dgm:pt>
    <dgm:pt modelId="{47BC68AA-C55F-454E-B20C-745E83F71F90}" type="sibTrans" cxnId="{E2A5DD13-FA23-4289-BC33-B80172A960EB}">
      <dgm:prSet/>
      <dgm:spPr/>
      <dgm:t>
        <a:bodyPr/>
        <a:lstStyle/>
        <a:p>
          <a:endParaRPr lang="ru-RU"/>
        </a:p>
      </dgm:t>
    </dgm:pt>
    <dgm:pt modelId="{64837206-3619-47B0-BF1E-8C7BDB4B7758}" type="pres">
      <dgm:prSet presAssocID="{261E8331-13B9-4908-8F9D-8A630382AE6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0EC8B64-FE25-4EFE-8685-81CAEFD579B1}" type="pres">
      <dgm:prSet presAssocID="{261E8331-13B9-4908-8F9D-8A630382AE69}" presName="Name1" presStyleCnt="0"/>
      <dgm:spPr/>
    </dgm:pt>
    <dgm:pt modelId="{259036F4-F05D-4062-9F7F-0A47EF621EA4}" type="pres">
      <dgm:prSet presAssocID="{261E8331-13B9-4908-8F9D-8A630382AE69}" presName="cycle" presStyleCnt="0"/>
      <dgm:spPr/>
    </dgm:pt>
    <dgm:pt modelId="{6602BD71-86D5-4CCE-B6FD-1570E4BBCAF7}" type="pres">
      <dgm:prSet presAssocID="{261E8331-13B9-4908-8F9D-8A630382AE69}" presName="srcNode" presStyleLbl="node1" presStyleIdx="0" presStyleCnt="1"/>
      <dgm:spPr/>
    </dgm:pt>
    <dgm:pt modelId="{CF392753-F125-4180-93AE-0E4D2DB31E93}" type="pres">
      <dgm:prSet presAssocID="{261E8331-13B9-4908-8F9D-8A630382AE69}" presName="conn" presStyleLbl="parChTrans1D2" presStyleIdx="0" presStyleCnt="1"/>
      <dgm:spPr/>
      <dgm:t>
        <a:bodyPr/>
        <a:lstStyle/>
        <a:p>
          <a:endParaRPr lang="ru-RU"/>
        </a:p>
      </dgm:t>
    </dgm:pt>
    <dgm:pt modelId="{0BA09BA4-12FA-476D-99E2-8B4D26905EDD}" type="pres">
      <dgm:prSet presAssocID="{261E8331-13B9-4908-8F9D-8A630382AE69}" presName="extraNode" presStyleLbl="node1" presStyleIdx="0" presStyleCnt="1"/>
      <dgm:spPr/>
    </dgm:pt>
    <dgm:pt modelId="{F67987C8-0654-49E7-95F3-F5C0FE7312CF}" type="pres">
      <dgm:prSet presAssocID="{261E8331-13B9-4908-8F9D-8A630382AE69}" presName="dstNode" presStyleLbl="node1" presStyleIdx="0" presStyleCnt="1"/>
      <dgm:spPr/>
    </dgm:pt>
    <dgm:pt modelId="{DB41F3C8-DAFA-430B-92BC-2AF1E03A41E3}" type="pres">
      <dgm:prSet presAssocID="{8C4B5F11-6333-4FF9-BFA1-B714A69A7CE6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F8EF1-3BC7-450D-825C-C370D73B5D66}" type="pres">
      <dgm:prSet presAssocID="{8C4B5F11-6333-4FF9-BFA1-B714A69A7CE6}" presName="accent_1" presStyleCnt="0"/>
      <dgm:spPr/>
    </dgm:pt>
    <dgm:pt modelId="{ADD35D1B-4988-4A19-AB98-75ACB1DBAC62}" type="pres">
      <dgm:prSet presAssocID="{8C4B5F11-6333-4FF9-BFA1-B714A69A7CE6}" presName="accentRepeatNode" presStyleLbl="solidFgAcc1" presStyleIdx="0" presStyleCnt="1"/>
      <dgm:spPr>
        <a:solidFill>
          <a:srgbClr val="00B0F0"/>
        </a:solidFill>
      </dgm:spPr>
    </dgm:pt>
  </dgm:ptLst>
  <dgm:cxnLst>
    <dgm:cxn modelId="{FBF69C37-2860-49EC-8954-054018072CF7}" type="presOf" srcId="{47BC68AA-C55F-454E-B20C-745E83F71F90}" destId="{CF392753-F125-4180-93AE-0E4D2DB31E93}" srcOrd="0" destOrd="0" presId="urn:microsoft.com/office/officeart/2008/layout/VerticalCurvedList"/>
    <dgm:cxn modelId="{1C2F402E-59CD-4F0C-B2D4-447C3A35DD43}" type="presOf" srcId="{261E8331-13B9-4908-8F9D-8A630382AE69}" destId="{64837206-3619-47B0-BF1E-8C7BDB4B7758}" srcOrd="0" destOrd="0" presId="urn:microsoft.com/office/officeart/2008/layout/VerticalCurvedList"/>
    <dgm:cxn modelId="{4ECC3C03-9992-4F11-AE6F-CF207F9961AE}" type="presOf" srcId="{8C4B5F11-6333-4FF9-BFA1-B714A69A7CE6}" destId="{DB41F3C8-DAFA-430B-92BC-2AF1E03A41E3}" srcOrd="0" destOrd="0" presId="urn:microsoft.com/office/officeart/2008/layout/VerticalCurvedList"/>
    <dgm:cxn modelId="{E2A5DD13-FA23-4289-BC33-B80172A960EB}" srcId="{261E8331-13B9-4908-8F9D-8A630382AE69}" destId="{8C4B5F11-6333-4FF9-BFA1-B714A69A7CE6}" srcOrd="0" destOrd="0" parTransId="{62B140A4-A89A-41CE-A053-EFA954A3B7D8}" sibTransId="{47BC68AA-C55F-454E-B20C-745E83F71F90}"/>
    <dgm:cxn modelId="{8326B201-D84B-4C67-9592-937408568F76}" type="presParOf" srcId="{64837206-3619-47B0-BF1E-8C7BDB4B7758}" destId="{60EC8B64-FE25-4EFE-8685-81CAEFD579B1}" srcOrd="0" destOrd="0" presId="urn:microsoft.com/office/officeart/2008/layout/VerticalCurvedList"/>
    <dgm:cxn modelId="{68AF9055-9A76-4D18-93F3-9FA980287AB0}" type="presParOf" srcId="{60EC8B64-FE25-4EFE-8685-81CAEFD579B1}" destId="{259036F4-F05D-4062-9F7F-0A47EF621EA4}" srcOrd="0" destOrd="0" presId="urn:microsoft.com/office/officeart/2008/layout/VerticalCurvedList"/>
    <dgm:cxn modelId="{3C59D18F-2438-45DE-828B-6F5102FF1797}" type="presParOf" srcId="{259036F4-F05D-4062-9F7F-0A47EF621EA4}" destId="{6602BD71-86D5-4CCE-B6FD-1570E4BBCAF7}" srcOrd="0" destOrd="0" presId="urn:microsoft.com/office/officeart/2008/layout/VerticalCurvedList"/>
    <dgm:cxn modelId="{568EA0BA-41B5-4204-B90E-F92A61C4838C}" type="presParOf" srcId="{259036F4-F05D-4062-9F7F-0A47EF621EA4}" destId="{CF392753-F125-4180-93AE-0E4D2DB31E93}" srcOrd="1" destOrd="0" presId="urn:microsoft.com/office/officeart/2008/layout/VerticalCurvedList"/>
    <dgm:cxn modelId="{3F9E322C-EB31-479E-A548-44248F896D7D}" type="presParOf" srcId="{259036F4-F05D-4062-9F7F-0A47EF621EA4}" destId="{0BA09BA4-12FA-476D-99E2-8B4D26905EDD}" srcOrd="2" destOrd="0" presId="urn:microsoft.com/office/officeart/2008/layout/VerticalCurvedList"/>
    <dgm:cxn modelId="{6F28C775-B188-48E3-9955-C064739C212E}" type="presParOf" srcId="{259036F4-F05D-4062-9F7F-0A47EF621EA4}" destId="{F67987C8-0654-49E7-95F3-F5C0FE7312CF}" srcOrd="3" destOrd="0" presId="urn:microsoft.com/office/officeart/2008/layout/VerticalCurvedList"/>
    <dgm:cxn modelId="{AD3A81F1-4169-4E34-932A-53BA34546420}" type="presParOf" srcId="{60EC8B64-FE25-4EFE-8685-81CAEFD579B1}" destId="{DB41F3C8-DAFA-430B-92BC-2AF1E03A41E3}" srcOrd="1" destOrd="0" presId="urn:microsoft.com/office/officeart/2008/layout/VerticalCurvedList"/>
    <dgm:cxn modelId="{8D8E18D0-D424-4AE7-937B-5E158A6F64A2}" type="presParOf" srcId="{60EC8B64-FE25-4EFE-8685-81CAEFD579B1}" destId="{9AEF8EF1-3BC7-450D-825C-C370D73B5D66}" srcOrd="2" destOrd="0" presId="urn:microsoft.com/office/officeart/2008/layout/VerticalCurvedList"/>
    <dgm:cxn modelId="{4C7675AA-E7C5-4591-A2FD-3DE35F1A1BEA}" type="presParOf" srcId="{9AEF8EF1-3BC7-450D-825C-C370D73B5D66}" destId="{ADD35D1B-4988-4A19-AB98-75ACB1DBAC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A446C4-D1BC-4A23-8918-6E292E5936AB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17EFA6C-86BC-4E68-9B8B-150B31A22D69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«Речевое развитие»</a:t>
          </a:r>
          <a:endParaRPr lang="ru-RU" b="1" dirty="0"/>
        </a:p>
      </dgm:t>
    </dgm:pt>
    <dgm:pt modelId="{3CF87415-BDA5-4520-AECA-BA51571D699B}" type="parTrans" cxnId="{3157CFFB-6458-4DF0-A5E4-3E2C3F31C701}">
      <dgm:prSet/>
      <dgm:spPr/>
      <dgm:t>
        <a:bodyPr/>
        <a:lstStyle/>
        <a:p>
          <a:endParaRPr lang="ru-RU"/>
        </a:p>
      </dgm:t>
    </dgm:pt>
    <dgm:pt modelId="{604ECBDE-DA67-4F59-B2FD-C5910BA7DC84}" type="sibTrans" cxnId="{3157CFFB-6458-4DF0-A5E4-3E2C3F31C701}">
      <dgm:prSet/>
      <dgm:spPr/>
      <dgm:t>
        <a:bodyPr/>
        <a:lstStyle/>
        <a:p>
          <a:endParaRPr lang="ru-RU"/>
        </a:p>
      </dgm:t>
    </dgm:pt>
    <dgm:pt modelId="{CD9C9E7C-E48A-4F2C-B5C8-05D61A41EDDB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«Художественно-эстетическое развитие»</a:t>
          </a:r>
          <a:endParaRPr lang="ru-RU" dirty="0"/>
        </a:p>
      </dgm:t>
    </dgm:pt>
    <dgm:pt modelId="{9CCDD896-9B8E-4BD1-B507-377B56C60EB6}" type="parTrans" cxnId="{E31A4E88-DE70-4942-A3CC-FFBA02F23BF0}">
      <dgm:prSet/>
      <dgm:spPr/>
      <dgm:t>
        <a:bodyPr/>
        <a:lstStyle/>
        <a:p>
          <a:endParaRPr lang="ru-RU"/>
        </a:p>
      </dgm:t>
    </dgm:pt>
    <dgm:pt modelId="{AA22F7F3-9AD9-4687-A37C-0313A43BA6C4}" type="sibTrans" cxnId="{E31A4E88-DE70-4942-A3CC-FFBA02F23BF0}">
      <dgm:prSet/>
      <dgm:spPr/>
      <dgm:t>
        <a:bodyPr/>
        <a:lstStyle/>
        <a:p>
          <a:endParaRPr lang="ru-RU"/>
        </a:p>
      </dgm:t>
    </dgm:pt>
    <dgm:pt modelId="{0505BEFE-D87D-4A54-AF2E-74015598DACB}">
      <dgm:prSet phldrT="[Текст]"/>
      <dgm:spPr/>
      <dgm:t>
        <a:bodyPr/>
        <a:lstStyle/>
        <a:p>
          <a:r>
            <a: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«Социально-коммуникативное развитие»</a:t>
          </a:r>
          <a:endParaRPr lang="ru-RU" dirty="0"/>
        </a:p>
      </dgm:t>
    </dgm:pt>
    <dgm:pt modelId="{B71A16A6-62A1-4772-ACFB-BC9C51237664}" type="parTrans" cxnId="{E41648C3-D716-4B35-B44A-39288D7F3EC0}">
      <dgm:prSet/>
      <dgm:spPr/>
      <dgm:t>
        <a:bodyPr/>
        <a:lstStyle/>
        <a:p>
          <a:endParaRPr lang="ru-RU"/>
        </a:p>
      </dgm:t>
    </dgm:pt>
    <dgm:pt modelId="{FF559BC0-4565-42A7-983E-BD0CE5EC7F51}" type="sibTrans" cxnId="{E41648C3-D716-4B35-B44A-39288D7F3EC0}">
      <dgm:prSet/>
      <dgm:spPr/>
      <dgm:t>
        <a:bodyPr/>
        <a:lstStyle/>
        <a:p>
          <a:endParaRPr lang="ru-RU"/>
        </a:p>
      </dgm:t>
    </dgm:pt>
    <dgm:pt modelId="{F175E6C0-97F5-45EE-A58E-168612EE6782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«Физическое развитие»</a:t>
          </a:r>
          <a:endParaRPr lang="ru-RU" b="1" dirty="0"/>
        </a:p>
      </dgm:t>
    </dgm:pt>
    <dgm:pt modelId="{DF959EDD-A0A6-477F-AECC-50C587A48553}" type="parTrans" cxnId="{BDECFE10-7FCE-4AE0-B635-747FCA9DB870}">
      <dgm:prSet/>
      <dgm:spPr/>
      <dgm:t>
        <a:bodyPr/>
        <a:lstStyle/>
        <a:p>
          <a:endParaRPr lang="ru-RU"/>
        </a:p>
      </dgm:t>
    </dgm:pt>
    <dgm:pt modelId="{8121569B-C9CB-4F1F-A140-4757E59B4B9A}" type="sibTrans" cxnId="{BDECFE10-7FCE-4AE0-B635-747FCA9DB870}">
      <dgm:prSet/>
      <dgm:spPr/>
      <dgm:t>
        <a:bodyPr/>
        <a:lstStyle/>
        <a:p>
          <a:endParaRPr lang="ru-RU"/>
        </a:p>
      </dgm:t>
    </dgm:pt>
    <dgm:pt modelId="{B9996D2D-B112-416B-8677-6D498408F26F}">
      <dgm:prSet/>
      <dgm:spPr/>
      <dgm:t>
        <a:bodyPr/>
        <a:lstStyle/>
        <a:p>
          <a:r>
            <a:rPr lang="ru-RU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«Познавательное развитие»</a:t>
          </a:r>
        </a:p>
      </dgm:t>
    </dgm:pt>
    <dgm:pt modelId="{EF5FB53F-69C0-4DCB-91CD-7D27B6AD7B68}" type="parTrans" cxnId="{4CB816B9-7415-465E-ADDF-3816FA947D77}">
      <dgm:prSet/>
      <dgm:spPr/>
      <dgm:t>
        <a:bodyPr/>
        <a:lstStyle/>
        <a:p>
          <a:endParaRPr lang="ru-RU"/>
        </a:p>
      </dgm:t>
    </dgm:pt>
    <dgm:pt modelId="{6106AA2C-A526-4E61-AF39-A91C959ED944}" type="sibTrans" cxnId="{4CB816B9-7415-465E-ADDF-3816FA947D77}">
      <dgm:prSet/>
      <dgm:spPr/>
      <dgm:t>
        <a:bodyPr/>
        <a:lstStyle/>
        <a:p>
          <a:endParaRPr lang="ru-RU"/>
        </a:p>
      </dgm:t>
    </dgm:pt>
    <dgm:pt modelId="{7C14B8A4-1DF5-4E33-A829-9B1A8C3E791C}" type="pres">
      <dgm:prSet presAssocID="{92A446C4-D1BC-4A23-8918-6E292E5936A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B3A948-98EB-4AE1-9351-434D16A58C6F}" type="pres">
      <dgm:prSet presAssocID="{F17EFA6C-86BC-4E68-9B8B-150B31A22D69}" presName="node" presStyleLbl="node1" presStyleIdx="0" presStyleCnt="5" custScaleX="157384" custScaleY="161199" custRadScaleRad="78613" custRadScaleInc="3701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4EF17-F676-4D38-97FC-3FF2BF83C03A}" type="pres">
      <dgm:prSet presAssocID="{F17EFA6C-86BC-4E68-9B8B-150B31A22D69}" presName="spNode" presStyleCnt="0"/>
      <dgm:spPr/>
    </dgm:pt>
    <dgm:pt modelId="{D1E744C4-DEDC-41C2-86B7-819EA84A8B17}" type="pres">
      <dgm:prSet presAssocID="{604ECBDE-DA67-4F59-B2FD-C5910BA7DC84}" presName="sibTrans" presStyleLbl="sibTrans1D1" presStyleIdx="0" presStyleCnt="5"/>
      <dgm:spPr/>
      <dgm:t>
        <a:bodyPr/>
        <a:lstStyle/>
        <a:p>
          <a:endParaRPr lang="ru-RU"/>
        </a:p>
      </dgm:t>
    </dgm:pt>
    <dgm:pt modelId="{F29AC37B-334A-402E-865F-1A8CA82F04D3}" type="pres">
      <dgm:prSet presAssocID="{B9996D2D-B112-416B-8677-6D498408F26F}" presName="node" presStyleLbl="node1" presStyleIdx="1" presStyleCnt="5" custScaleX="154146" custScaleY="160021" custRadScaleRad="68500" custRadScaleInc="-315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C2B48F-DB69-4087-9C60-AEA1EB6B9613}" type="pres">
      <dgm:prSet presAssocID="{B9996D2D-B112-416B-8677-6D498408F26F}" presName="spNode" presStyleCnt="0"/>
      <dgm:spPr/>
    </dgm:pt>
    <dgm:pt modelId="{A88BACF7-DF51-4501-8067-615A81000193}" type="pres">
      <dgm:prSet presAssocID="{6106AA2C-A526-4E61-AF39-A91C959ED944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5163E39-CB7E-465D-85CD-BEFB45EC205B}" type="pres">
      <dgm:prSet presAssocID="{CD9C9E7C-E48A-4F2C-B5C8-05D61A41EDDB}" presName="node" presStyleLbl="node1" presStyleIdx="2" presStyleCnt="5" custScaleX="146132" custScaleY="160210" custRadScaleRad="96718" custRadScaleInc="3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E33103-B55D-4115-A324-207C47EB0F55}" type="pres">
      <dgm:prSet presAssocID="{CD9C9E7C-E48A-4F2C-B5C8-05D61A41EDDB}" presName="spNode" presStyleCnt="0"/>
      <dgm:spPr/>
    </dgm:pt>
    <dgm:pt modelId="{D06BB970-6707-470C-A555-AB08894E462F}" type="pres">
      <dgm:prSet presAssocID="{AA22F7F3-9AD9-4687-A37C-0313A43BA6C4}" presName="sibTrans" presStyleLbl="sibTrans1D1" presStyleIdx="2" presStyleCnt="5"/>
      <dgm:spPr/>
      <dgm:t>
        <a:bodyPr/>
        <a:lstStyle/>
        <a:p>
          <a:endParaRPr lang="ru-RU"/>
        </a:p>
      </dgm:t>
    </dgm:pt>
    <dgm:pt modelId="{C4F4CA9D-1CD1-46C0-BCFA-516D4F097F57}" type="pres">
      <dgm:prSet presAssocID="{0505BEFE-D87D-4A54-AF2E-74015598DACB}" presName="node" presStyleLbl="node1" presStyleIdx="3" presStyleCnt="5" custScaleX="158950" custScaleY="160469" custRadScaleRad="101888" custRadScaleInc="27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0C015-B4EC-4B36-A467-FF16C155E636}" type="pres">
      <dgm:prSet presAssocID="{0505BEFE-D87D-4A54-AF2E-74015598DACB}" presName="spNode" presStyleCnt="0"/>
      <dgm:spPr/>
    </dgm:pt>
    <dgm:pt modelId="{15DA2AA0-9A88-4D1A-87CF-33A6E3A9557B}" type="pres">
      <dgm:prSet presAssocID="{FF559BC0-4565-42A7-983E-BD0CE5EC7F5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737888C2-1792-4B1A-809A-4498848E40E2}" type="pres">
      <dgm:prSet presAssocID="{F175E6C0-97F5-45EE-A58E-168612EE6782}" presName="node" presStyleLbl="node1" presStyleIdx="4" presStyleCnt="5" custScaleX="152857" custScaleY="176477" custRadScaleRad="92510" custRadScaleInc="-62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DB1D2-530F-4882-AC25-0CA1B9634F08}" type="pres">
      <dgm:prSet presAssocID="{F175E6C0-97F5-45EE-A58E-168612EE6782}" presName="spNode" presStyleCnt="0"/>
      <dgm:spPr/>
    </dgm:pt>
    <dgm:pt modelId="{2B50051B-EF4D-4E99-95BD-7563978F59CF}" type="pres">
      <dgm:prSet presAssocID="{8121569B-C9CB-4F1F-A140-4757E59B4B9A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67EFD5A-D542-40E1-948A-D0BC8BC2EC56}" type="presOf" srcId="{F17EFA6C-86BC-4E68-9B8B-150B31A22D69}" destId="{FCB3A948-98EB-4AE1-9351-434D16A58C6F}" srcOrd="0" destOrd="0" presId="urn:microsoft.com/office/officeart/2005/8/layout/cycle6"/>
    <dgm:cxn modelId="{2DACDCC9-36E0-4E1E-BE74-D1040692F258}" type="presOf" srcId="{CD9C9E7C-E48A-4F2C-B5C8-05D61A41EDDB}" destId="{E5163E39-CB7E-465D-85CD-BEFB45EC205B}" srcOrd="0" destOrd="0" presId="urn:microsoft.com/office/officeart/2005/8/layout/cycle6"/>
    <dgm:cxn modelId="{3157CFFB-6458-4DF0-A5E4-3E2C3F31C701}" srcId="{92A446C4-D1BC-4A23-8918-6E292E5936AB}" destId="{F17EFA6C-86BC-4E68-9B8B-150B31A22D69}" srcOrd="0" destOrd="0" parTransId="{3CF87415-BDA5-4520-AECA-BA51571D699B}" sibTransId="{604ECBDE-DA67-4F59-B2FD-C5910BA7DC84}"/>
    <dgm:cxn modelId="{7C4C2B34-810E-4591-B109-FC7AAFACD25D}" type="presOf" srcId="{F175E6C0-97F5-45EE-A58E-168612EE6782}" destId="{737888C2-1792-4B1A-809A-4498848E40E2}" srcOrd="0" destOrd="0" presId="urn:microsoft.com/office/officeart/2005/8/layout/cycle6"/>
    <dgm:cxn modelId="{B70F5ADA-6B10-4D07-870C-BBD1B319FE6C}" type="presOf" srcId="{B9996D2D-B112-416B-8677-6D498408F26F}" destId="{F29AC37B-334A-402E-865F-1A8CA82F04D3}" srcOrd="0" destOrd="0" presId="urn:microsoft.com/office/officeart/2005/8/layout/cycle6"/>
    <dgm:cxn modelId="{4CB816B9-7415-465E-ADDF-3816FA947D77}" srcId="{92A446C4-D1BC-4A23-8918-6E292E5936AB}" destId="{B9996D2D-B112-416B-8677-6D498408F26F}" srcOrd="1" destOrd="0" parTransId="{EF5FB53F-69C0-4DCB-91CD-7D27B6AD7B68}" sibTransId="{6106AA2C-A526-4E61-AF39-A91C959ED944}"/>
    <dgm:cxn modelId="{92368BD4-0A2D-45E5-A2DE-5991DBF8D0FE}" type="presOf" srcId="{FF559BC0-4565-42A7-983E-BD0CE5EC7F51}" destId="{15DA2AA0-9A88-4D1A-87CF-33A6E3A9557B}" srcOrd="0" destOrd="0" presId="urn:microsoft.com/office/officeart/2005/8/layout/cycle6"/>
    <dgm:cxn modelId="{80829581-E6A0-4F40-9BFA-F9143BD28112}" type="presOf" srcId="{604ECBDE-DA67-4F59-B2FD-C5910BA7DC84}" destId="{D1E744C4-DEDC-41C2-86B7-819EA84A8B17}" srcOrd="0" destOrd="0" presId="urn:microsoft.com/office/officeart/2005/8/layout/cycle6"/>
    <dgm:cxn modelId="{BDECFE10-7FCE-4AE0-B635-747FCA9DB870}" srcId="{92A446C4-D1BC-4A23-8918-6E292E5936AB}" destId="{F175E6C0-97F5-45EE-A58E-168612EE6782}" srcOrd="4" destOrd="0" parTransId="{DF959EDD-A0A6-477F-AECC-50C587A48553}" sibTransId="{8121569B-C9CB-4F1F-A140-4757E59B4B9A}"/>
    <dgm:cxn modelId="{4321FBEC-8956-4C76-A1F9-D32AAD998E6A}" type="presOf" srcId="{8121569B-C9CB-4F1F-A140-4757E59B4B9A}" destId="{2B50051B-EF4D-4E99-95BD-7563978F59CF}" srcOrd="0" destOrd="0" presId="urn:microsoft.com/office/officeart/2005/8/layout/cycle6"/>
    <dgm:cxn modelId="{1AAC0EAC-9051-42E4-BC5D-CBC6EECA089F}" type="presOf" srcId="{92A446C4-D1BC-4A23-8918-6E292E5936AB}" destId="{7C14B8A4-1DF5-4E33-A829-9B1A8C3E791C}" srcOrd="0" destOrd="0" presId="urn:microsoft.com/office/officeart/2005/8/layout/cycle6"/>
    <dgm:cxn modelId="{CE673F38-99D0-4D98-8019-C6DDF23635AC}" type="presOf" srcId="{AA22F7F3-9AD9-4687-A37C-0313A43BA6C4}" destId="{D06BB970-6707-470C-A555-AB08894E462F}" srcOrd="0" destOrd="0" presId="urn:microsoft.com/office/officeart/2005/8/layout/cycle6"/>
    <dgm:cxn modelId="{E31A4E88-DE70-4942-A3CC-FFBA02F23BF0}" srcId="{92A446C4-D1BC-4A23-8918-6E292E5936AB}" destId="{CD9C9E7C-E48A-4F2C-B5C8-05D61A41EDDB}" srcOrd="2" destOrd="0" parTransId="{9CCDD896-9B8E-4BD1-B507-377B56C60EB6}" sibTransId="{AA22F7F3-9AD9-4687-A37C-0313A43BA6C4}"/>
    <dgm:cxn modelId="{11C472D5-14B4-4E3D-95FE-5E5E4F352211}" type="presOf" srcId="{6106AA2C-A526-4E61-AF39-A91C959ED944}" destId="{A88BACF7-DF51-4501-8067-615A81000193}" srcOrd="0" destOrd="0" presId="urn:microsoft.com/office/officeart/2005/8/layout/cycle6"/>
    <dgm:cxn modelId="{E41648C3-D716-4B35-B44A-39288D7F3EC0}" srcId="{92A446C4-D1BC-4A23-8918-6E292E5936AB}" destId="{0505BEFE-D87D-4A54-AF2E-74015598DACB}" srcOrd="3" destOrd="0" parTransId="{B71A16A6-62A1-4772-ACFB-BC9C51237664}" sibTransId="{FF559BC0-4565-42A7-983E-BD0CE5EC7F51}"/>
    <dgm:cxn modelId="{0414228E-E1F7-42B3-B519-114CFC05E8F8}" type="presOf" srcId="{0505BEFE-D87D-4A54-AF2E-74015598DACB}" destId="{C4F4CA9D-1CD1-46C0-BCFA-516D4F097F57}" srcOrd="0" destOrd="0" presId="urn:microsoft.com/office/officeart/2005/8/layout/cycle6"/>
    <dgm:cxn modelId="{7DB39723-34BD-4096-A3F4-550078FF9A88}" type="presParOf" srcId="{7C14B8A4-1DF5-4E33-A829-9B1A8C3E791C}" destId="{FCB3A948-98EB-4AE1-9351-434D16A58C6F}" srcOrd="0" destOrd="0" presId="urn:microsoft.com/office/officeart/2005/8/layout/cycle6"/>
    <dgm:cxn modelId="{A1449EE6-4F25-4311-B7A4-FA087A7FFD5B}" type="presParOf" srcId="{7C14B8A4-1DF5-4E33-A829-9B1A8C3E791C}" destId="{D2E4EF17-F676-4D38-97FC-3FF2BF83C03A}" srcOrd="1" destOrd="0" presId="urn:microsoft.com/office/officeart/2005/8/layout/cycle6"/>
    <dgm:cxn modelId="{28753026-BE88-4B15-A225-6E8B42F34CA7}" type="presParOf" srcId="{7C14B8A4-1DF5-4E33-A829-9B1A8C3E791C}" destId="{D1E744C4-DEDC-41C2-86B7-819EA84A8B17}" srcOrd="2" destOrd="0" presId="urn:microsoft.com/office/officeart/2005/8/layout/cycle6"/>
    <dgm:cxn modelId="{DE2E353D-F237-4E96-BFF7-59A3196B920B}" type="presParOf" srcId="{7C14B8A4-1DF5-4E33-A829-9B1A8C3E791C}" destId="{F29AC37B-334A-402E-865F-1A8CA82F04D3}" srcOrd="3" destOrd="0" presId="urn:microsoft.com/office/officeart/2005/8/layout/cycle6"/>
    <dgm:cxn modelId="{35E5042E-CB20-420D-AB4C-69A447EC8938}" type="presParOf" srcId="{7C14B8A4-1DF5-4E33-A829-9B1A8C3E791C}" destId="{64C2B48F-DB69-4087-9C60-AEA1EB6B9613}" srcOrd="4" destOrd="0" presId="urn:microsoft.com/office/officeart/2005/8/layout/cycle6"/>
    <dgm:cxn modelId="{E4FA1633-03E0-4BB2-A3C3-428614593C09}" type="presParOf" srcId="{7C14B8A4-1DF5-4E33-A829-9B1A8C3E791C}" destId="{A88BACF7-DF51-4501-8067-615A81000193}" srcOrd="5" destOrd="0" presId="urn:microsoft.com/office/officeart/2005/8/layout/cycle6"/>
    <dgm:cxn modelId="{FD6222D6-D3B3-42D1-8BAE-087017D96EDD}" type="presParOf" srcId="{7C14B8A4-1DF5-4E33-A829-9B1A8C3E791C}" destId="{E5163E39-CB7E-465D-85CD-BEFB45EC205B}" srcOrd="6" destOrd="0" presId="urn:microsoft.com/office/officeart/2005/8/layout/cycle6"/>
    <dgm:cxn modelId="{A2A142B2-15F4-4FE4-A32E-BE146B66345E}" type="presParOf" srcId="{7C14B8A4-1DF5-4E33-A829-9B1A8C3E791C}" destId="{22E33103-B55D-4115-A324-207C47EB0F55}" srcOrd="7" destOrd="0" presId="urn:microsoft.com/office/officeart/2005/8/layout/cycle6"/>
    <dgm:cxn modelId="{239AE090-A165-4985-8E72-7CC48BCF2F62}" type="presParOf" srcId="{7C14B8A4-1DF5-4E33-A829-9B1A8C3E791C}" destId="{D06BB970-6707-470C-A555-AB08894E462F}" srcOrd="8" destOrd="0" presId="urn:microsoft.com/office/officeart/2005/8/layout/cycle6"/>
    <dgm:cxn modelId="{720911AD-012A-467B-961A-68F01BA987E3}" type="presParOf" srcId="{7C14B8A4-1DF5-4E33-A829-9B1A8C3E791C}" destId="{C4F4CA9D-1CD1-46C0-BCFA-516D4F097F57}" srcOrd="9" destOrd="0" presId="urn:microsoft.com/office/officeart/2005/8/layout/cycle6"/>
    <dgm:cxn modelId="{4EC2A23A-8372-4DF3-8720-C582AEB34836}" type="presParOf" srcId="{7C14B8A4-1DF5-4E33-A829-9B1A8C3E791C}" destId="{39E0C015-B4EC-4B36-A467-FF16C155E636}" srcOrd="10" destOrd="0" presId="urn:microsoft.com/office/officeart/2005/8/layout/cycle6"/>
    <dgm:cxn modelId="{14321107-F713-44CA-AE47-2540975D2903}" type="presParOf" srcId="{7C14B8A4-1DF5-4E33-A829-9B1A8C3E791C}" destId="{15DA2AA0-9A88-4D1A-87CF-33A6E3A9557B}" srcOrd="11" destOrd="0" presId="urn:microsoft.com/office/officeart/2005/8/layout/cycle6"/>
    <dgm:cxn modelId="{283230E4-08D8-46FC-BDC7-B9E88C68DCAF}" type="presParOf" srcId="{7C14B8A4-1DF5-4E33-A829-9B1A8C3E791C}" destId="{737888C2-1792-4B1A-809A-4498848E40E2}" srcOrd="12" destOrd="0" presId="urn:microsoft.com/office/officeart/2005/8/layout/cycle6"/>
    <dgm:cxn modelId="{4BCC0627-5D31-4CE7-AF56-C3C4C4057DB0}" type="presParOf" srcId="{7C14B8A4-1DF5-4E33-A829-9B1A8C3E791C}" destId="{E12DB1D2-530F-4882-AC25-0CA1B9634F08}" srcOrd="13" destOrd="0" presId="urn:microsoft.com/office/officeart/2005/8/layout/cycle6"/>
    <dgm:cxn modelId="{E8ADD9C3-A644-4B71-BD42-2F26EB6F2586}" type="presParOf" srcId="{7C14B8A4-1DF5-4E33-A829-9B1A8C3E791C}" destId="{2B50051B-EF4D-4E99-95BD-7563978F59C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3B3FE1-9A28-4BAC-BF86-2E4D05C9CCB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55A939-096E-4627-B04F-4A5CDECF6A52}">
      <dgm:prSet phldrT="[Текст]"/>
      <dgm:spPr/>
      <dgm:t>
        <a:bodyPr/>
        <a:lstStyle/>
        <a:p>
          <a:r>
            <a:rPr lang="ru-RU" b="1" dirty="0">
              <a:solidFill>
                <a:schemeClr val="accent2"/>
              </a:solidFill>
            </a:rPr>
            <a:t>Программа «Социокультурные истоки», Истоки Великой Победы»</a:t>
          </a:r>
        </a:p>
      </dgm:t>
    </dgm:pt>
    <dgm:pt modelId="{5D800E09-DEA5-48F2-8653-419B1DBE6592}" type="parTrans" cxnId="{C71B7CDA-1615-47E3-9758-46AA8F4625D1}">
      <dgm:prSet/>
      <dgm:spPr/>
      <dgm:t>
        <a:bodyPr/>
        <a:lstStyle/>
        <a:p>
          <a:endParaRPr lang="ru-RU"/>
        </a:p>
      </dgm:t>
    </dgm:pt>
    <dgm:pt modelId="{1C1D052F-9C65-406A-9A4F-E455BE04F0F0}" type="sibTrans" cxnId="{C71B7CDA-1615-47E3-9758-46AA8F4625D1}">
      <dgm:prSet/>
      <dgm:spPr/>
      <dgm:t>
        <a:bodyPr/>
        <a:lstStyle/>
        <a:p>
          <a:endParaRPr lang="ru-RU"/>
        </a:p>
      </dgm:t>
    </dgm:pt>
    <dgm:pt modelId="{84787516-E532-4E47-B059-CF6C36A27585}" type="pres">
      <dgm:prSet presAssocID="{D33B3FE1-9A28-4BAC-BF86-2E4D05C9CCB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77C36BD-9455-4CF6-88F1-FC144B15E886}" type="pres">
      <dgm:prSet presAssocID="{D33B3FE1-9A28-4BAC-BF86-2E4D05C9CCBB}" presName="Name1" presStyleCnt="0"/>
      <dgm:spPr/>
    </dgm:pt>
    <dgm:pt modelId="{EE20C75D-645C-45EE-8BE8-6235C0E4177A}" type="pres">
      <dgm:prSet presAssocID="{D33B3FE1-9A28-4BAC-BF86-2E4D05C9CCBB}" presName="cycle" presStyleCnt="0"/>
      <dgm:spPr/>
    </dgm:pt>
    <dgm:pt modelId="{2A3F9750-5403-4538-9EAC-B2E0FFDC4F04}" type="pres">
      <dgm:prSet presAssocID="{D33B3FE1-9A28-4BAC-BF86-2E4D05C9CCBB}" presName="srcNode" presStyleLbl="node1" presStyleIdx="0" presStyleCnt="1"/>
      <dgm:spPr/>
    </dgm:pt>
    <dgm:pt modelId="{26B6B863-52BB-48F6-8690-7ECA3C62DBE4}" type="pres">
      <dgm:prSet presAssocID="{D33B3FE1-9A28-4BAC-BF86-2E4D05C9CCBB}" presName="conn" presStyleLbl="parChTrans1D2" presStyleIdx="0" presStyleCnt="1"/>
      <dgm:spPr/>
      <dgm:t>
        <a:bodyPr/>
        <a:lstStyle/>
        <a:p>
          <a:endParaRPr lang="ru-RU"/>
        </a:p>
      </dgm:t>
    </dgm:pt>
    <dgm:pt modelId="{F0682031-6095-487D-BC82-8F3FE8AD7DE1}" type="pres">
      <dgm:prSet presAssocID="{D33B3FE1-9A28-4BAC-BF86-2E4D05C9CCBB}" presName="extraNode" presStyleLbl="node1" presStyleIdx="0" presStyleCnt="1"/>
      <dgm:spPr/>
    </dgm:pt>
    <dgm:pt modelId="{6FF0B8D0-EE78-49B9-BF56-C2562E36D4F3}" type="pres">
      <dgm:prSet presAssocID="{D33B3FE1-9A28-4BAC-BF86-2E4D05C9CCBB}" presName="dstNode" presStyleLbl="node1" presStyleIdx="0" presStyleCnt="1"/>
      <dgm:spPr/>
    </dgm:pt>
    <dgm:pt modelId="{1932F218-56A1-4FD2-A44C-3444EDEDCCC1}" type="pres">
      <dgm:prSet presAssocID="{B855A939-096E-4627-B04F-4A5CDECF6A52}" presName="text_1" presStyleLbl="node1" presStyleIdx="0" presStyleCnt="1" custLinFactNeighborX="-462" custLinFactNeighborY="1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95040-DB42-4BB7-9199-783E40ED2741}" type="pres">
      <dgm:prSet presAssocID="{B855A939-096E-4627-B04F-4A5CDECF6A52}" presName="accent_1" presStyleCnt="0"/>
      <dgm:spPr/>
    </dgm:pt>
    <dgm:pt modelId="{93731A92-CDD9-448B-9399-7435F29A2CD7}" type="pres">
      <dgm:prSet presAssocID="{B855A939-096E-4627-B04F-4A5CDECF6A52}" presName="accentRepeatNode" presStyleLbl="solidFgAcc1" presStyleIdx="0" presStyleCnt="1" custLinFactNeighborX="-1777" custLinFactNeighborY="1777"/>
      <dgm:spPr>
        <a:solidFill>
          <a:srgbClr val="FFFF00"/>
        </a:solidFill>
      </dgm:spPr>
    </dgm:pt>
  </dgm:ptLst>
  <dgm:cxnLst>
    <dgm:cxn modelId="{E977DECE-1D2B-41EE-8098-9B611C97BC55}" type="presOf" srcId="{B855A939-096E-4627-B04F-4A5CDECF6A52}" destId="{1932F218-56A1-4FD2-A44C-3444EDEDCCC1}" srcOrd="0" destOrd="0" presId="urn:microsoft.com/office/officeart/2008/layout/VerticalCurvedList"/>
    <dgm:cxn modelId="{772A8110-3CA9-44AD-8560-34A284A3D789}" type="presOf" srcId="{D33B3FE1-9A28-4BAC-BF86-2E4D05C9CCBB}" destId="{84787516-E532-4E47-B059-CF6C36A27585}" srcOrd="0" destOrd="0" presId="urn:microsoft.com/office/officeart/2008/layout/VerticalCurvedList"/>
    <dgm:cxn modelId="{C71B7CDA-1615-47E3-9758-46AA8F4625D1}" srcId="{D33B3FE1-9A28-4BAC-BF86-2E4D05C9CCBB}" destId="{B855A939-096E-4627-B04F-4A5CDECF6A52}" srcOrd="0" destOrd="0" parTransId="{5D800E09-DEA5-48F2-8653-419B1DBE6592}" sibTransId="{1C1D052F-9C65-406A-9A4F-E455BE04F0F0}"/>
    <dgm:cxn modelId="{083E8F11-4D22-413C-9B1A-35A73D4C9790}" type="presOf" srcId="{1C1D052F-9C65-406A-9A4F-E455BE04F0F0}" destId="{26B6B863-52BB-48F6-8690-7ECA3C62DBE4}" srcOrd="0" destOrd="0" presId="urn:microsoft.com/office/officeart/2008/layout/VerticalCurvedList"/>
    <dgm:cxn modelId="{CD351396-405A-4B85-932B-758E61CD79AF}" type="presParOf" srcId="{84787516-E532-4E47-B059-CF6C36A27585}" destId="{077C36BD-9455-4CF6-88F1-FC144B15E886}" srcOrd="0" destOrd="0" presId="urn:microsoft.com/office/officeart/2008/layout/VerticalCurvedList"/>
    <dgm:cxn modelId="{45167B2E-65AB-40AC-B949-D34C3A96386B}" type="presParOf" srcId="{077C36BD-9455-4CF6-88F1-FC144B15E886}" destId="{EE20C75D-645C-45EE-8BE8-6235C0E4177A}" srcOrd="0" destOrd="0" presId="urn:microsoft.com/office/officeart/2008/layout/VerticalCurvedList"/>
    <dgm:cxn modelId="{5AD0A67D-576D-4099-AEA5-576F1EFD0B2A}" type="presParOf" srcId="{EE20C75D-645C-45EE-8BE8-6235C0E4177A}" destId="{2A3F9750-5403-4538-9EAC-B2E0FFDC4F04}" srcOrd="0" destOrd="0" presId="urn:microsoft.com/office/officeart/2008/layout/VerticalCurvedList"/>
    <dgm:cxn modelId="{B8A8FD44-CEBE-4383-8FF4-9CB55A2CEBFC}" type="presParOf" srcId="{EE20C75D-645C-45EE-8BE8-6235C0E4177A}" destId="{26B6B863-52BB-48F6-8690-7ECA3C62DBE4}" srcOrd="1" destOrd="0" presId="urn:microsoft.com/office/officeart/2008/layout/VerticalCurvedList"/>
    <dgm:cxn modelId="{1AA8D509-43ED-4281-BC80-0B241F55569C}" type="presParOf" srcId="{EE20C75D-645C-45EE-8BE8-6235C0E4177A}" destId="{F0682031-6095-487D-BC82-8F3FE8AD7DE1}" srcOrd="2" destOrd="0" presId="urn:microsoft.com/office/officeart/2008/layout/VerticalCurvedList"/>
    <dgm:cxn modelId="{D7289B8D-4678-4EC1-9BFB-5E132CE053A1}" type="presParOf" srcId="{EE20C75D-645C-45EE-8BE8-6235C0E4177A}" destId="{6FF0B8D0-EE78-49B9-BF56-C2562E36D4F3}" srcOrd="3" destOrd="0" presId="urn:microsoft.com/office/officeart/2008/layout/VerticalCurvedList"/>
    <dgm:cxn modelId="{A498E47A-75FB-4CB6-BDA4-A974B0E1AA96}" type="presParOf" srcId="{077C36BD-9455-4CF6-88F1-FC144B15E886}" destId="{1932F218-56A1-4FD2-A44C-3444EDEDCCC1}" srcOrd="1" destOrd="0" presId="urn:microsoft.com/office/officeart/2008/layout/VerticalCurvedList"/>
    <dgm:cxn modelId="{24320443-2BC0-4566-8138-2B07C549560A}" type="presParOf" srcId="{077C36BD-9455-4CF6-88F1-FC144B15E886}" destId="{42495040-DB42-4BB7-9199-783E40ED2741}" srcOrd="2" destOrd="0" presId="urn:microsoft.com/office/officeart/2008/layout/VerticalCurvedList"/>
    <dgm:cxn modelId="{1FFEC2CF-30C3-401C-A7FB-555583312BA1}" type="presParOf" srcId="{42495040-DB42-4BB7-9199-783E40ED2741}" destId="{93731A92-CDD9-448B-9399-7435F29A2C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B3FE1-9A28-4BAC-BF86-2E4D05C9CCB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55A939-096E-4627-B04F-4A5CDECF6A52}">
      <dgm:prSet phldrT="[Текст]"/>
      <dgm:spPr/>
      <dgm:t>
        <a:bodyPr/>
        <a:lstStyle/>
        <a:p>
          <a:pPr algn="ctr"/>
          <a:r>
            <a:rPr lang="ru-RU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Программа «Наследие Югры: на пути к истокам</a:t>
          </a:r>
          <a:r>
            <a:rPr lang="ru-RU" b="1" dirty="0">
              <a:solidFill>
                <a:srgbClr val="FF0000"/>
              </a:solidFill>
            </a:rPr>
            <a:t>»</a:t>
          </a:r>
        </a:p>
      </dgm:t>
    </dgm:pt>
    <dgm:pt modelId="{5D800E09-DEA5-48F2-8653-419B1DBE6592}" type="parTrans" cxnId="{C71B7CDA-1615-47E3-9758-46AA8F4625D1}">
      <dgm:prSet/>
      <dgm:spPr/>
      <dgm:t>
        <a:bodyPr/>
        <a:lstStyle/>
        <a:p>
          <a:endParaRPr lang="ru-RU"/>
        </a:p>
      </dgm:t>
    </dgm:pt>
    <dgm:pt modelId="{1C1D052F-9C65-406A-9A4F-E455BE04F0F0}" type="sibTrans" cxnId="{C71B7CDA-1615-47E3-9758-46AA8F4625D1}">
      <dgm:prSet/>
      <dgm:spPr/>
      <dgm:t>
        <a:bodyPr/>
        <a:lstStyle/>
        <a:p>
          <a:endParaRPr lang="ru-RU"/>
        </a:p>
      </dgm:t>
    </dgm:pt>
    <dgm:pt modelId="{84787516-E532-4E47-B059-CF6C36A27585}" type="pres">
      <dgm:prSet presAssocID="{D33B3FE1-9A28-4BAC-BF86-2E4D05C9CCB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77C36BD-9455-4CF6-88F1-FC144B15E886}" type="pres">
      <dgm:prSet presAssocID="{D33B3FE1-9A28-4BAC-BF86-2E4D05C9CCBB}" presName="Name1" presStyleCnt="0"/>
      <dgm:spPr/>
    </dgm:pt>
    <dgm:pt modelId="{EE20C75D-645C-45EE-8BE8-6235C0E4177A}" type="pres">
      <dgm:prSet presAssocID="{D33B3FE1-9A28-4BAC-BF86-2E4D05C9CCBB}" presName="cycle" presStyleCnt="0"/>
      <dgm:spPr/>
    </dgm:pt>
    <dgm:pt modelId="{2A3F9750-5403-4538-9EAC-B2E0FFDC4F04}" type="pres">
      <dgm:prSet presAssocID="{D33B3FE1-9A28-4BAC-BF86-2E4D05C9CCBB}" presName="srcNode" presStyleLbl="node1" presStyleIdx="0" presStyleCnt="1"/>
      <dgm:spPr/>
    </dgm:pt>
    <dgm:pt modelId="{26B6B863-52BB-48F6-8690-7ECA3C62DBE4}" type="pres">
      <dgm:prSet presAssocID="{D33B3FE1-9A28-4BAC-BF86-2E4D05C9CCBB}" presName="conn" presStyleLbl="parChTrans1D2" presStyleIdx="0" presStyleCnt="1"/>
      <dgm:spPr/>
      <dgm:t>
        <a:bodyPr/>
        <a:lstStyle/>
        <a:p>
          <a:endParaRPr lang="ru-RU"/>
        </a:p>
      </dgm:t>
    </dgm:pt>
    <dgm:pt modelId="{F0682031-6095-487D-BC82-8F3FE8AD7DE1}" type="pres">
      <dgm:prSet presAssocID="{D33B3FE1-9A28-4BAC-BF86-2E4D05C9CCBB}" presName="extraNode" presStyleLbl="node1" presStyleIdx="0" presStyleCnt="1"/>
      <dgm:spPr/>
    </dgm:pt>
    <dgm:pt modelId="{6FF0B8D0-EE78-49B9-BF56-C2562E36D4F3}" type="pres">
      <dgm:prSet presAssocID="{D33B3FE1-9A28-4BAC-BF86-2E4D05C9CCBB}" presName="dstNode" presStyleLbl="node1" presStyleIdx="0" presStyleCnt="1"/>
      <dgm:spPr/>
    </dgm:pt>
    <dgm:pt modelId="{1932F218-56A1-4FD2-A44C-3444EDEDCCC1}" type="pres">
      <dgm:prSet presAssocID="{B855A939-096E-4627-B04F-4A5CDECF6A52}" presName="text_1" presStyleLbl="node1" presStyleIdx="0" presStyleCnt="1" custScaleX="100924" custScaleY="141558" custLinFactNeighborX="-462" custLinFactNeighborY="1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95040-DB42-4BB7-9199-783E40ED2741}" type="pres">
      <dgm:prSet presAssocID="{B855A939-096E-4627-B04F-4A5CDECF6A52}" presName="accent_1" presStyleCnt="0"/>
      <dgm:spPr/>
    </dgm:pt>
    <dgm:pt modelId="{93731A92-CDD9-448B-9399-7435F29A2CD7}" type="pres">
      <dgm:prSet presAssocID="{B855A939-096E-4627-B04F-4A5CDECF6A52}" presName="accentRepeatNode" presStyleLbl="solidFgAcc1" presStyleIdx="0" presStyleCnt="1" custScaleX="135349" custScaleY="124169" custLinFactNeighborX="-1777" custLinFactNeighborY="1777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E977DECE-1D2B-41EE-8098-9B611C97BC55}" type="presOf" srcId="{B855A939-096E-4627-B04F-4A5CDECF6A52}" destId="{1932F218-56A1-4FD2-A44C-3444EDEDCCC1}" srcOrd="0" destOrd="0" presId="urn:microsoft.com/office/officeart/2008/layout/VerticalCurvedList"/>
    <dgm:cxn modelId="{772A8110-3CA9-44AD-8560-34A284A3D789}" type="presOf" srcId="{D33B3FE1-9A28-4BAC-BF86-2E4D05C9CCBB}" destId="{84787516-E532-4E47-B059-CF6C36A27585}" srcOrd="0" destOrd="0" presId="urn:microsoft.com/office/officeart/2008/layout/VerticalCurvedList"/>
    <dgm:cxn modelId="{C71B7CDA-1615-47E3-9758-46AA8F4625D1}" srcId="{D33B3FE1-9A28-4BAC-BF86-2E4D05C9CCBB}" destId="{B855A939-096E-4627-B04F-4A5CDECF6A52}" srcOrd="0" destOrd="0" parTransId="{5D800E09-DEA5-48F2-8653-419B1DBE6592}" sibTransId="{1C1D052F-9C65-406A-9A4F-E455BE04F0F0}"/>
    <dgm:cxn modelId="{083E8F11-4D22-413C-9B1A-35A73D4C9790}" type="presOf" srcId="{1C1D052F-9C65-406A-9A4F-E455BE04F0F0}" destId="{26B6B863-52BB-48F6-8690-7ECA3C62DBE4}" srcOrd="0" destOrd="0" presId="urn:microsoft.com/office/officeart/2008/layout/VerticalCurvedList"/>
    <dgm:cxn modelId="{CD351396-405A-4B85-932B-758E61CD79AF}" type="presParOf" srcId="{84787516-E532-4E47-B059-CF6C36A27585}" destId="{077C36BD-9455-4CF6-88F1-FC144B15E886}" srcOrd="0" destOrd="0" presId="urn:microsoft.com/office/officeart/2008/layout/VerticalCurvedList"/>
    <dgm:cxn modelId="{45167B2E-65AB-40AC-B949-D34C3A96386B}" type="presParOf" srcId="{077C36BD-9455-4CF6-88F1-FC144B15E886}" destId="{EE20C75D-645C-45EE-8BE8-6235C0E4177A}" srcOrd="0" destOrd="0" presId="urn:microsoft.com/office/officeart/2008/layout/VerticalCurvedList"/>
    <dgm:cxn modelId="{5AD0A67D-576D-4099-AEA5-576F1EFD0B2A}" type="presParOf" srcId="{EE20C75D-645C-45EE-8BE8-6235C0E4177A}" destId="{2A3F9750-5403-4538-9EAC-B2E0FFDC4F04}" srcOrd="0" destOrd="0" presId="urn:microsoft.com/office/officeart/2008/layout/VerticalCurvedList"/>
    <dgm:cxn modelId="{B8A8FD44-CEBE-4383-8FF4-9CB55A2CEBFC}" type="presParOf" srcId="{EE20C75D-645C-45EE-8BE8-6235C0E4177A}" destId="{26B6B863-52BB-48F6-8690-7ECA3C62DBE4}" srcOrd="1" destOrd="0" presId="urn:microsoft.com/office/officeart/2008/layout/VerticalCurvedList"/>
    <dgm:cxn modelId="{1AA8D509-43ED-4281-BC80-0B241F55569C}" type="presParOf" srcId="{EE20C75D-645C-45EE-8BE8-6235C0E4177A}" destId="{F0682031-6095-487D-BC82-8F3FE8AD7DE1}" srcOrd="2" destOrd="0" presId="urn:microsoft.com/office/officeart/2008/layout/VerticalCurvedList"/>
    <dgm:cxn modelId="{D7289B8D-4678-4EC1-9BFB-5E132CE053A1}" type="presParOf" srcId="{EE20C75D-645C-45EE-8BE8-6235C0E4177A}" destId="{6FF0B8D0-EE78-49B9-BF56-C2562E36D4F3}" srcOrd="3" destOrd="0" presId="urn:microsoft.com/office/officeart/2008/layout/VerticalCurvedList"/>
    <dgm:cxn modelId="{A498E47A-75FB-4CB6-BDA4-A974B0E1AA96}" type="presParOf" srcId="{077C36BD-9455-4CF6-88F1-FC144B15E886}" destId="{1932F218-56A1-4FD2-A44C-3444EDEDCCC1}" srcOrd="1" destOrd="0" presId="urn:microsoft.com/office/officeart/2008/layout/VerticalCurvedList"/>
    <dgm:cxn modelId="{24320443-2BC0-4566-8138-2B07C549560A}" type="presParOf" srcId="{077C36BD-9455-4CF6-88F1-FC144B15E886}" destId="{42495040-DB42-4BB7-9199-783E40ED2741}" srcOrd="2" destOrd="0" presId="urn:microsoft.com/office/officeart/2008/layout/VerticalCurvedList"/>
    <dgm:cxn modelId="{1FFEC2CF-30C3-401C-A7FB-555583312BA1}" type="presParOf" srcId="{42495040-DB42-4BB7-9199-783E40ED2741}" destId="{93731A92-CDD9-448B-9399-7435F29A2C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9090E7-6B27-4A93-B3F0-29EEF9DAB1E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CEBD42-1676-4D76-8D06-61688DA507DF}">
      <dgm:prSet phldrT="[Текст]"/>
      <dgm:spPr/>
      <dgm:t>
        <a:bodyPr/>
        <a:lstStyle/>
        <a:p>
          <a:r>
            <a:rPr lang="ru-RU" dirty="0">
              <a:solidFill>
                <a:srgbClr val="FF0000"/>
              </a:solidFill>
              <a:latin typeface="Arial Black" panose="020B0A04020102020204" pitchFamily="34" charset="0"/>
            </a:rPr>
            <a:t>Программа «Финансовая грамотность» </a:t>
          </a:r>
          <a:endParaRPr lang="ru-RU" dirty="0">
            <a:solidFill>
              <a:srgbClr val="FF0000"/>
            </a:solidFill>
          </a:endParaRPr>
        </a:p>
      </dgm:t>
    </dgm:pt>
    <dgm:pt modelId="{0E03DE53-2C62-4C81-8185-92ED72879D33}" type="parTrans" cxnId="{ACA4A4DE-48B3-4716-8536-B3E0FF8E863B}">
      <dgm:prSet/>
      <dgm:spPr/>
      <dgm:t>
        <a:bodyPr/>
        <a:lstStyle/>
        <a:p>
          <a:endParaRPr lang="ru-RU"/>
        </a:p>
      </dgm:t>
    </dgm:pt>
    <dgm:pt modelId="{EFA79127-545A-43A3-8A1C-4BA6E9DE27B1}" type="sibTrans" cxnId="{ACA4A4DE-48B3-4716-8536-B3E0FF8E863B}">
      <dgm:prSet/>
      <dgm:spPr/>
      <dgm:t>
        <a:bodyPr/>
        <a:lstStyle/>
        <a:p>
          <a:endParaRPr lang="ru-RU"/>
        </a:p>
      </dgm:t>
    </dgm:pt>
    <dgm:pt modelId="{2A349DE1-93BA-48C1-B460-922E3F8CB675}" type="pres">
      <dgm:prSet presAssocID="{4E9090E7-6B27-4A93-B3F0-29EEF9DAB1E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1E3CC9B-8FBB-420D-BDEE-2EEF8FCAC1DE}" type="pres">
      <dgm:prSet presAssocID="{4E9090E7-6B27-4A93-B3F0-29EEF9DAB1E0}" presName="Name1" presStyleCnt="0"/>
      <dgm:spPr/>
    </dgm:pt>
    <dgm:pt modelId="{69D6CE68-96C5-4925-B3E8-0F3681543450}" type="pres">
      <dgm:prSet presAssocID="{4E9090E7-6B27-4A93-B3F0-29EEF9DAB1E0}" presName="cycle" presStyleCnt="0"/>
      <dgm:spPr/>
    </dgm:pt>
    <dgm:pt modelId="{E05D5A44-0407-4EC0-AC03-3F83D1617369}" type="pres">
      <dgm:prSet presAssocID="{4E9090E7-6B27-4A93-B3F0-29EEF9DAB1E0}" presName="srcNode" presStyleLbl="node1" presStyleIdx="0" presStyleCnt="1"/>
      <dgm:spPr/>
    </dgm:pt>
    <dgm:pt modelId="{F919E9A0-4C59-4C74-B088-82B55699136F}" type="pres">
      <dgm:prSet presAssocID="{4E9090E7-6B27-4A93-B3F0-29EEF9DAB1E0}" presName="conn" presStyleLbl="parChTrans1D2" presStyleIdx="0" presStyleCnt="1"/>
      <dgm:spPr/>
      <dgm:t>
        <a:bodyPr/>
        <a:lstStyle/>
        <a:p>
          <a:endParaRPr lang="ru-RU"/>
        </a:p>
      </dgm:t>
    </dgm:pt>
    <dgm:pt modelId="{B3C9335E-83FB-4DA2-9F07-6040DBD325E5}" type="pres">
      <dgm:prSet presAssocID="{4E9090E7-6B27-4A93-B3F0-29EEF9DAB1E0}" presName="extraNode" presStyleLbl="node1" presStyleIdx="0" presStyleCnt="1"/>
      <dgm:spPr/>
    </dgm:pt>
    <dgm:pt modelId="{9F38E508-7454-46E7-9E49-7F394733E728}" type="pres">
      <dgm:prSet presAssocID="{4E9090E7-6B27-4A93-B3F0-29EEF9DAB1E0}" presName="dstNode" presStyleLbl="node1" presStyleIdx="0" presStyleCnt="1"/>
      <dgm:spPr/>
    </dgm:pt>
    <dgm:pt modelId="{E1168F83-FE90-4C88-B811-7D81808920A2}" type="pres">
      <dgm:prSet presAssocID="{22CEBD42-1676-4D76-8D06-61688DA507DF}" presName="text_1" presStyleLbl="node1" presStyleIdx="0" presStyleCnt="1" custScaleX="102761" custScaleY="202717" custLinFactNeighborX="558" custLinFactNeighborY="-2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6AC16-914C-473B-80D7-40606D861843}" type="pres">
      <dgm:prSet presAssocID="{22CEBD42-1676-4D76-8D06-61688DA507DF}" presName="accent_1" presStyleCnt="0"/>
      <dgm:spPr/>
    </dgm:pt>
    <dgm:pt modelId="{8913D4F4-C872-43D3-8FAE-42F7E89B2FA3}" type="pres">
      <dgm:prSet presAssocID="{22CEBD42-1676-4D76-8D06-61688DA507DF}" presName="accentRepeatNode" presStyleLbl="solidFgAcc1" presStyleIdx="0" presStyleCnt="1" custLinFactNeighborX="-2704" custLinFactNeighborY="1468"/>
      <dgm:spPr>
        <a:solidFill>
          <a:srgbClr val="92D050"/>
        </a:solidFill>
      </dgm:spPr>
    </dgm:pt>
  </dgm:ptLst>
  <dgm:cxnLst>
    <dgm:cxn modelId="{FD3C293F-637C-480A-90CE-134A00785DDE}" type="presOf" srcId="{22CEBD42-1676-4D76-8D06-61688DA507DF}" destId="{E1168F83-FE90-4C88-B811-7D81808920A2}" srcOrd="0" destOrd="0" presId="urn:microsoft.com/office/officeart/2008/layout/VerticalCurvedList"/>
    <dgm:cxn modelId="{ACA4A4DE-48B3-4716-8536-B3E0FF8E863B}" srcId="{4E9090E7-6B27-4A93-B3F0-29EEF9DAB1E0}" destId="{22CEBD42-1676-4D76-8D06-61688DA507DF}" srcOrd="0" destOrd="0" parTransId="{0E03DE53-2C62-4C81-8185-92ED72879D33}" sibTransId="{EFA79127-545A-43A3-8A1C-4BA6E9DE27B1}"/>
    <dgm:cxn modelId="{DE013879-9315-4714-B951-F65E6E0AEE1C}" type="presOf" srcId="{EFA79127-545A-43A3-8A1C-4BA6E9DE27B1}" destId="{F919E9A0-4C59-4C74-B088-82B55699136F}" srcOrd="0" destOrd="0" presId="urn:microsoft.com/office/officeart/2008/layout/VerticalCurvedList"/>
    <dgm:cxn modelId="{5DFBC1B7-9B87-41AF-B27B-E0E0F29D4676}" type="presOf" srcId="{4E9090E7-6B27-4A93-B3F0-29EEF9DAB1E0}" destId="{2A349DE1-93BA-48C1-B460-922E3F8CB675}" srcOrd="0" destOrd="0" presId="urn:microsoft.com/office/officeart/2008/layout/VerticalCurvedList"/>
    <dgm:cxn modelId="{3E9C2254-76C2-4038-9BC1-D812B59496FB}" type="presParOf" srcId="{2A349DE1-93BA-48C1-B460-922E3F8CB675}" destId="{B1E3CC9B-8FBB-420D-BDEE-2EEF8FCAC1DE}" srcOrd="0" destOrd="0" presId="urn:microsoft.com/office/officeart/2008/layout/VerticalCurvedList"/>
    <dgm:cxn modelId="{A15C95B3-F2C9-49EE-B4E8-57C92D658682}" type="presParOf" srcId="{B1E3CC9B-8FBB-420D-BDEE-2EEF8FCAC1DE}" destId="{69D6CE68-96C5-4925-B3E8-0F3681543450}" srcOrd="0" destOrd="0" presId="urn:microsoft.com/office/officeart/2008/layout/VerticalCurvedList"/>
    <dgm:cxn modelId="{A3EBBA0B-68A6-43C3-AC27-0C6FCE564B07}" type="presParOf" srcId="{69D6CE68-96C5-4925-B3E8-0F3681543450}" destId="{E05D5A44-0407-4EC0-AC03-3F83D1617369}" srcOrd="0" destOrd="0" presId="urn:microsoft.com/office/officeart/2008/layout/VerticalCurvedList"/>
    <dgm:cxn modelId="{3E5D44F4-7766-4C6D-AD90-686B37408A99}" type="presParOf" srcId="{69D6CE68-96C5-4925-B3E8-0F3681543450}" destId="{F919E9A0-4C59-4C74-B088-82B55699136F}" srcOrd="1" destOrd="0" presId="urn:microsoft.com/office/officeart/2008/layout/VerticalCurvedList"/>
    <dgm:cxn modelId="{9B2D709B-8A85-407A-AA09-7C2FE54CF192}" type="presParOf" srcId="{69D6CE68-96C5-4925-B3E8-0F3681543450}" destId="{B3C9335E-83FB-4DA2-9F07-6040DBD325E5}" srcOrd="2" destOrd="0" presId="urn:microsoft.com/office/officeart/2008/layout/VerticalCurvedList"/>
    <dgm:cxn modelId="{B372403D-19AD-4E10-8656-5AF8205EC914}" type="presParOf" srcId="{69D6CE68-96C5-4925-B3E8-0F3681543450}" destId="{9F38E508-7454-46E7-9E49-7F394733E728}" srcOrd="3" destOrd="0" presId="urn:microsoft.com/office/officeart/2008/layout/VerticalCurvedList"/>
    <dgm:cxn modelId="{EC3C5656-E511-41E0-848B-31D24EFA6C7B}" type="presParOf" srcId="{B1E3CC9B-8FBB-420D-BDEE-2EEF8FCAC1DE}" destId="{E1168F83-FE90-4C88-B811-7D81808920A2}" srcOrd="1" destOrd="0" presId="urn:microsoft.com/office/officeart/2008/layout/VerticalCurvedList"/>
    <dgm:cxn modelId="{F14635EE-A7DE-4D6D-B7DC-AAA344D399E1}" type="presParOf" srcId="{B1E3CC9B-8FBB-420D-BDEE-2EEF8FCAC1DE}" destId="{76D6AC16-914C-473B-80D7-40606D861843}" srcOrd="2" destOrd="0" presId="urn:microsoft.com/office/officeart/2008/layout/VerticalCurvedList"/>
    <dgm:cxn modelId="{0DBBB18F-CE5E-4FBD-93DA-A01318AC24EC}" type="presParOf" srcId="{76D6AC16-914C-473B-80D7-40606D861843}" destId="{8913D4F4-C872-43D3-8FAE-42F7E89B2FA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D42D14-298C-4995-9334-5A11FD8FD39F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46DEC6B-541E-426B-B788-6DB506BF3290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Логопедическое занятие </a:t>
          </a:r>
        </a:p>
      </dgm:t>
    </dgm:pt>
    <dgm:pt modelId="{A47B2E3C-4D5A-42B4-BB19-928C4FBE4E08}" type="parTrans" cxnId="{9FF6D6D7-D4EF-4C46-B6C9-E76817A16BB0}">
      <dgm:prSet/>
      <dgm:spPr/>
      <dgm:t>
        <a:bodyPr/>
        <a:lstStyle/>
        <a:p>
          <a:endParaRPr lang="ru-RU"/>
        </a:p>
      </dgm:t>
    </dgm:pt>
    <dgm:pt modelId="{7BC29A0F-D54C-4874-B728-10E6810576C2}" type="sibTrans" cxnId="{9FF6D6D7-D4EF-4C46-B6C9-E76817A16BB0}">
      <dgm:prSet/>
      <dgm:spPr/>
      <dgm:t>
        <a:bodyPr/>
        <a:lstStyle/>
        <a:p>
          <a:endParaRPr lang="ru-RU"/>
        </a:p>
      </dgm:t>
    </dgm:pt>
    <dgm:pt modelId="{DD9EA5B9-CDF4-454D-A5B7-5821578627D4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Музыкальное занятие </a:t>
          </a:r>
        </a:p>
      </dgm:t>
    </dgm:pt>
    <dgm:pt modelId="{B77890AD-ED22-4E25-8476-73131C6192CB}" type="parTrans" cxnId="{9B8D312A-BAD5-484D-8BD0-A68775DB4F86}">
      <dgm:prSet/>
      <dgm:spPr/>
      <dgm:t>
        <a:bodyPr/>
        <a:lstStyle/>
        <a:p>
          <a:endParaRPr lang="ru-RU"/>
        </a:p>
      </dgm:t>
    </dgm:pt>
    <dgm:pt modelId="{72CEA446-B62A-4448-9F1D-5F8C0A18973B}" type="sibTrans" cxnId="{9B8D312A-BAD5-484D-8BD0-A68775DB4F86}">
      <dgm:prSet/>
      <dgm:spPr/>
      <dgm:t>
        <a:bodyPr/>
        <a:lstStyle/>
        <a:p>
          <a:endParaRPr lang="ru-RU"/>
        </a:p>
      </dgm:t>
    </dgm:pt>
    <dgm:pt modelId="{0F0C6364-CFD3-4F75-A1A1-A40EB29954EB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Физкультурное занятие </a:t>
          </a:r>
        </a:p>
      </dgm:t>
    </dgm:pt>
    <dgm:pt modelId="{68D82924-5706-483E-8422-AA697C111189}" type="parTrans" cxnId="{ACD48E6F-6743-46D1-8C94-B11C131FD887}">
      <dgm:prSet/>
      <dgm:spPr/>
      <dgm:t>
        <a:bodyPr/>
        <a:lstStyle/>
        <a:p>
          <a:endParaRPr lang="ru-RU"/>
        </a:p>
      </dgm:t>
    </dgm:pt>
    <dgm:pt modelId="{1E13B80A-9FA8-4222-8002-ED3D8F57C493}" type="sibTrans" cxnId="{ACD48E6F-6743-46D1-8C94-B11C131FD887}">
      <dgm:prSet/>
      <dgm:spPr/>
      <dgm:t>
        <a:bodyPr/>
        <a:lstStyle/>
        <a:p>
          <a:endParaRPr lang="ru-RU"/>
        </a:p>
      </dgm:t>
    </dgm:pt>
    <dgm:pt modelId="{5E7D099C-D26F-4B00-B277-90B042A47B1F}">
      <dgm:prSet phldrT="[Текст]"/>
      <dgm:spPr>
        <a:solidFill>
          <a:srgbClr val="FF99FF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Восприятие художественной литературы</a:t>
          </a:r>
        </a:p>
      </dgm:t>
    </dgm:pt>
    <dgm:pt modelId="{1596DC4D-3889-4E91-BB58-8F5CC193CB27}" type="parTrans" cxnId="{8693C84A-8999-4370-A540-F0F7DF816EB5}">
      <dgm:prSet/>
      <dgm:spPr/>
      <dgm:t>
        <a:bodyPr/>
        <a:lstStyle/>
        <a:p>
          <a:endParaRPr lang="ru-RU"/>
        </a:p>
      </dgm:t>
    </dgm:pt>
    <dgm:pt modelId="{C4974B99-A013-48FA-94E6-BE0A10FD4469}" type="sibTrans" cxnId="{8693C84A-8999-4370-A540-F0F7DF816EB5}">
      <dgm:prSet/>
      <dgm:spPr/>
      <dgm:t>
        <a:bodyPr/>
        <a:lstStyle/>
        <a:p>
          <a:endParaRPr lang="ru-RU"/>
        </a:p>
      </dgm:t>
    </dgm:pt>
    <dgm:pt modelId="{024D39AF-EE4B-421A-AE0B-30D1D51ADC01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Формирование математических представлений</a:t>
          </a:r>
        </a:p>
      </dgm:t>
    </dgm:pt>
    <dgm:pt modelId="{1308C44E-E75F-475B-9599-3F692EBF51D3}" type="parTrans" cxnId="{5987C1FE-7BD2-435F-97CE-E2CF9B5A6BA6}">
      <dgm:prSet/>
      <dgm:spPr/>
      <dgm:t>
        <a:bodyPr/>
        <a:lstStyle/>
        <a:p>
          <a:endParaRPr lang="ru-RU"/>
        </a:p>
      </dgm:t>
    </dgm:pt>
    <dgm:pt modelId="{F524C60D-722D-409F-ACA4-E0121EDAE328}" type="sibTrans" cxnId="{5987C1FE-7BD2-435F-97CE-E2CF9B5A6BA6}">
      <dgm:prSet/>
      <dgm:spPr/>
      <dgm:t>
        <a:bodyPr/>
        <a:lstStyle/>
        <a:p>
          <a:endParaRPr lang="ru-RU"/>
        </a:p>
      </dgm:t>
    </dgm:pt>
    <dgm:pt modelId="{245D6810-32C2-4A0B-A271-50A1549AAFB3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Истоки</a:t>
          </a:r>
        </a:p>
      </dgm:t>
    </dgm:pt>
    <dgm:pt modelId="{4FD2C0F7-75C5-43A7-8577-5D22332450D1}" type="parTrans" cxnId="{D01726C9-E9F9-4797-830D-69B4C2BF9A01}">
      <dgm:prSet/>
      <dgm:spPr/>
      <dgm:t>
        <a:bodyPr/>
        <a:lstStyle/>
        <a:p>
          <a:endParaRPr lang="ru-RU"/>
        </a:p>
      </dgm:t>
    </dgm:pt>
    <dgm:pt modelId="{D6B7DF38-1BC0-4EDC-BD4B-4F72E73A46F0}" type="sibTrans" cxnId="{D01726C9-E9F9-4797-830D-69B4C2BF9A01}">
      <dgm:prSet/>
      <dgm:spPr/>
      <dgm:t>
        <a:bodyPr/>
        <a:lstStyle/>
        <a:p>
          <a:endParaRPr lang="ru-RU"/>
        </a:p>
      </dgm:t>
    </dgm:pt>
    <dgm:pt modelId="{B91A088B-DA08-4978-82CB-09EAFCAC93B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Наследие Югры</a:t>
          </a:r>
          <a:endParaRPr lang="ru-RU" b="1" dirty="0">
            <a:solidFill>
              <a:schemeClr val="tx1"/>
            </a:solidFill>
          </a:endParaRPr>
        </a:p>
      </dgm:t>
    </dgm:pt>
    <dgm:pt modelId="{62A92DD4-4AFD-4B3C-B404-650B584304E4}" type="parTrans" cxnId="{0601E59E-EF13-4FD1-A8E3-BC0E37C9BAEA}">
      <dgm:prSet/>
      <dgm:spPr/>
      <dgm:t>
        <a:bodyPr/>
        <a:lstStyle/>
        <a:p>
          <a:endParaRPr lang="ru-RU"/>
        </a:p>
      </dgm:t>
    </dgm:pt>
    <dgm:pt modelId="{C27C8C25-12F8-4E19-B744-B3DED1A1B5DE}" type="sibTrans" cxnId="{0601E59E-EF13-4FD1-A8E3-BC0E37C9BAEA}">
      <dgm:prSet/>
      <dgm:spPr/>
      <dgm:t>
        <a:bodyPr/>
        <a:lstStyle/>
        <a:p>
          <a:endParaRPr lang="ru-RU"/>
        </a:p>
      </dgm:t>
    </dgm:pt>
    <dgm:pt modelId="{F22F368F-DFE8-459F-982B-95A6DF97D363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Познавательно- исследовательская деятельность</a:t>
          </a:r>
        </a:p>
      </dgm:t>
    </dgm:pt>
    <dgm:pt modelId="{58026A49-C781-4364-A665-1B30064BFCA9}" type="parTrans" cxnId="{9B077484-F26F-4291-8E20-064BA0C980A2}">
      <dgm:prSet/>
      <dgm:spPr/>
      <dgm:t>
        <a:bodyPr/>
        <a:lstStyle/>
        <a:p>
          <a:endParaRPr lang="ru-RU"/>
        </a:p>
      </dgm:t>
    </dgm:pt>
    <dgm:pt modelId="{1ACF31DA-D1D0-4317-8CB9-647F2BF1B6F1}" type="sibTrans" cxnId="{9B077484-F26F-4291-8E20-064BA0C980A2}">
      <dgm:prSet/>
      <dgm:spPr/>
      <dgm:t>
        <a:bodyPr/>
        <a:lstStyle/>
        <a:p>
          <a:endParaRPr lang="ru-RU"/>
        </a:p>
      </dgm:t>
    </dgm:pt>
    <dgm:pt modelId="{62AE05EC-7627-4116-91C8-52CE908B8794}" type="pres">
      <dgm:prSet presAssocID="{AAD42D14-298C-4995-9334-5A11FD8FD39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1D37AD-2902-46D1-AB42-D41486EC4016}" type="pres">
      <dgm:prSet presAssocID="{D46DEC6B-541E-426B-B788-6DB506BF3290}" presName="node" presStyleLbl="node1" presStyleIdx="0" presStyleCnt="8" custLinFactX="20928" custLinFactNeighborX="100000" custLinFactNeighborY="6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2BC9B-1CAC-49C7-B06E-2A992B740F8C}" type="pres">
      <dgm:prSet presAssocID="{7BC29A0F-D54C-4874-B728-10E6810576C2}" presName="sibTrans" presStyleCnt="0"/>
      <dgm:spPr/>
    </dgm:pt>
    <dgm:pt modelId="{D4BB533F-5DD4-4812-B8E9-8F6DBF67204F}" type="pres">
      <dgm:prSet presAssocID="{DD9EA5B9-CDF4-454D-A5B7-5821578627D4}" presName="node" presStyleLbl="node1" presStyleIdx="1" presStyleCnt="8" custLinFactX="44075" custLinFactY="100000" custLinFactNeighborX="100000" custLinFactNeighborY="131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8F418-259C-4529-A174-1EE63A29ADB8}" type="pres">
      <dgm:prSet presAssocID="{72CEA446-B62A-4448-9F1D-5F8C0A18973B}" presName="sibTrans" presStyleCnt="0"/>
      <dgm:spPr/>
    </dgm:pt>
    <dgm:pt modelId="{A5D08505-839A-4594-8C35-CDE6291DD4E4}" type="pres">
      <dgm:prSet presAssocID="{0F0C6364-CFD3-4F75-A1A1-A40EB29954EB}" presName="node" presStyleLbl="node1" presStyleIdx="2" presStyleCnt="8" custLinFactX="-89577" custLinFactY="17409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D1C7EF-A025-4620-8E43-69420E991B45}" type="pres">
      <dgm:prSet presAssocID="{1E13B80A-9FA8-4222-8002-ED3D8F57C493}" presName="sibTrans" presStyleCnt="0"/>
      <dgm:spPr/>
    </dgm:pt>
    <dgm:pt modelId="{06A5841A-A532-4F2C-BA78-28C04B4418F6}" type="pres">
      <dgm:prSet presAssocID="{5E7D099C-D26F-4B00-B277-90B042A47B1F}" presName="node" presStyleLbl="node1" presStyleIdx="3" presStyleCnt="8" custLinFactY="10867" custLinFactNeighborX="-3763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56328-62E7-43EE-842F-393C4697D9FC}" type="pres">
      <dgm:prSet presAssocID="{C4974B99-A013-48FA-94E6-BE0A10FD4469}" presName="sibTrans" presStyleCnt="0"/>
      <dgm:spPr/>
    </dgm:pt>
    <dgm:pt modelId="{CD0289AD-60CC-479F-893C-6D0073730B43}" type="pres">
      <dgm:prSet presAssocID="{024D39AF-EE4B-421A-AE0B-30D1D51ADC01}" presName="node" presStyleLbl="node1" presStyleIdx="4" presStyleCnt="8" custLinFactX="97155" custLinFactY="-68543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C56F1-EF17-4774-B198-F57A3B663E47}" type="pres">
      <dgm:prSet presAssocID="{F524C60D-722D-409F-ACA4-E0121EDAE328}" presName="sibTrans" presStyleCnt="0"/>
      <dgm:spPr/>
    </dgm:pt>
    <dgm:pt modelId="{3B229799-82EB-42DF-B8FB-C739B96EE15E}" type="pres">
      <dgm:prSet presAssocID="{245D6810-32C2-4A0B-A271-50A1549AAFB3}" presName="node" presStyleLbl="node1" presStyleIdx="5" presStyleCnt="8" custLinFactNeighborX="-50856" custLinFactNeighborY="6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9774E-80A5-4497-81A1-9E3BC06B3AB2}" type="pres">
      <dgm:prSet presAssocID="{D6B7DF38-1BC0-4EDC-BD4B-4F72E73A46F0}" presName="sibTrans" presStyleCnt="0"/>
      <dgm:spPr/>
    </dgm:pt>
    <dgm:pt modelId="{66FE6217-AD55-4234-BAC5-C4B2DE330D88}" type="pres">
      <dgm:prSet presAssocID="{B91A088B-DA08-4978-82CB-09EAFCAC93BB}" presName="node" presStyleLbl="node1" presStyleIdx="6" presStyleCnt="8" custLinFactNeighborX="43808" custLinFactNeighborY="-4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1E787-875B-44E7-B93E-27A7025DB358}" type="pres">
      <dgm:prSet presAssocID="{C27C8C25-12F8-4E19-B744-B3DED1A1B5DE}" presName="sibTrans" presStyleCnt="0"/>
      <dgm:spPr/>
    </dgm:pt>
    <dgm:pt modelId="{4552D132-45A5-4C62-B55F-94AC8C9FE960}" type="pres">
      <dgm:prSet presAssocID="{F22F368F-DFE8-459F-982B-95A6DF97D363}" presName="node" presStyleLbl="node1" presStyleIdx="7" presStyleCnt="8" custLinFactX="-100000" custLinFactY="-100000" custLinFactNeighborX="-111185" custLinFactNeighborY="-134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01E59E-EF13-4FD1-A8E3-BC0E37C9BAEA}" srcId="{AAD42D14-298C-4995-9334-5A11FD8FD39F}" destId="{B91A088B-DA08-4978-82CB-09EAFCAC93BB}" srcOrd="6" destOrd="0" parTransId="{62A92DD4-4AFD-4B3C-B404-650B584304E4}" sibTransId="{C27C8C25-12F8-4E19-B744-B3DED1A1B5DE}"/>
    <dgm:cxn modelId="{3AE00691-1BC7-4CC5-AA9F-8450BB8C5153}" type="presOf" srcId="{0F0C6364-CFD3-4F75-A1A1-A40EB29954EB}" destId="{A5D08505-839A-4594-8C35-CDE6291DD4E4}" srcOrd="0" destOrd="0" presId="urn:microsoft.com/office/officeart/2005/8/layout/default"/>
    <dgm:cxn modelId="{8693C84A-8999-4370-A540-F0F7DF816EB5}" srcId="{AAD42D14-298C-4995-9334-5A11FD8FD39F}" destId="{5E7D099C-D26F-4B00-B277-90B042A47B1F}" srcOrd="3" destOrd="0" parTransId="{1596DC4D-3889-4E91-BB58-8F5CC193CB27}" sibTransId="{C4974B99-A013-48FA-94E6-BE0A10FD4469}"/>
    <dgm:cxn modelId="{2BAEA346-FE37-4DE1-A1DB-C67B9EF73A33}" type="presOf" srcId="{245D6810-32C2-4A0B-A271-50A1549AAFB3}" destId="{3B229799-82EB-42DF-B8FB-C739B96EE15E}" srcOrd="0" destOrd="0" presId="urn:microsoft.com/office/officeart/2005/8/layout/default"/>
    <dgm:cxn modelId="{9FF6D6D7-D4EF-4C46-B6C9-E76817A16BB0}" srcId="{AAD42D14-298C-4995-9334-5A11FD8FD39F}" destId="{D46DEC6B-541E-426B-B788-6DB506BF3290}" srcOrd="0" destOrd="0" parTransId="{A47B2E3C-4D5A-42B4-BB19-928C4FBE4E08}" sibTransId="{7BC29A0F-D54C-4874-B728-10E6810576C2}"/>
    <dgm:cxn modelId="{D01726C9-E9F9-4797-830D-69B4C2BF9A01}" srcId="{AAD42D14-298C-4995-9334-5A11FD8FD39F}" destId="{245D6810-32C2-4A0B-A271-50A1549AAFB3}" srcOrd="5" destOrd="0" parTransId="{4FD2C0F7-75C5-43A7-8577-5D22332450D1}" sibTransId="{D6B7DF38-1BC0-4EDC-BD4B-4F72E73A46F0}"/>
    <dgm:cxn modelId="{66E6DD36-CBBA-4F83-9517-8F6BCD71F883}" type="presOf" srcId="{DD9EA5B9-CDF4-454D-A5B7-5821578627D4}" destId="{D4BB533F-5DD4-4812-B8E9-8F6DBF67204F}" srcOrd="0" destOrd="0" presId="urn:microsoft.com/office/officeart/2005/8/layout/default"/>
    <dgm:cxn modelId="{1B981B6E-F554-457B-9F58-A29C14F9886E}" type="presOf" srcId="{B91A088B-DA08-4978-82CB-09EAFCAC93BB}" destId="{66FE6217-AD55-4234-BAC5-C4B2DE330D88}" srcOrd="0" destOrd="0" presId="urn:microsoft.com/office/officeart/2005/8/layout/default"/>
    <dgm:cxn modelId="{54B12565-A94D-43A1-A965-FD300A6913A0}" type="presOf" srcId="{D46DEC6B-541E-426B-B788-6DB506BF3290}" destId="{481D37AD-2902-46D1-AB42-D41486EC4016}" srcOrd="0" destOrd="0" presId="urn:microsoft.com/office/officeart/2005/8/layout/default"/>
    <dgm:cxn modelId="{9B077484-F26F-4291-8E20-064BA0C980A2}" srcId="{AAD42D14-298C-4995-9334-5A11FD8FD39F}" destId="{F22F368F-DFE8-459F-982B-95A6DF97D363}" srcOrd="7" destOrd="0" parTransId="{58026A49-C781-4364-A665-1B30064BFCA9}" sibTransId="{1ACF31DA-D1D0-4317-8CB9-647F2BF1B6F1}"/>
    <dgm:cxn modelId="{C2B037A4-A334-4A04-8D7A-F0874CB412FF}" type="presOf" srcId="{024D39AF-EE4B-421A-AE0B-30D1D51ADC01}" destId="{CD0289AD-60CC-479F-893C-6D0073730B43}" srcOrd="0" destOrd="0" presId="urn:microsoft.com/office/officeart/2005/8/layout/default"/>
    <dgm:cxn modelId="{ED40921A-C1FA-48F4-9F63-616FC24A2D9F}" type="presOf" srcId="{F22F368F-DFE8-459F-982B-95A6DF97D363}" destId="{4552D132-45A5-4C62-B55F-94AC8C9FE960}" srcOrd="0" destOrd="0" presId="urn:microsoft.com/office/officeart/2005/8/layout/default"/>
    <dgm:cxn modelId="{0727ABE4-C3A9-4CAD-8F4D-CF01B3136C65}" type="presOf" srcId="{AAD42D14-298C-4995-9334-5A11FD8FD39F}" destId="{62AE05EC-7627-4116-91C8-52CE908B8794}" srcOrd="0" destOrd="0" presId="urn:microsoft.com/office/officeart/2005/8/layout/default"/>
    <dgm:cxn modelId="{ACD48E6F-6743-46D1-8C94-B11C131FD887}" srcId="{AAD42D14-298C-4995-9334-5A11FD8FD39F}" destId="{0F0C6364-CFD3-4F75-A1A1-A40EB29954EB}" srcOrd="2" destOrd="0" parTransId="{68D82924-5706-483E-8422-AA697C111189}" sibTransId="{1E13B80A-9FA8-4222-8002-ED3D8F57C493}"/>
    <dgm:cxn modelId="{9BE6C28F-ABBB-4340-9C1B-0560E4DD1E27}" type="presOf" srcId="{5E7D099C-D26F-4B00-B277-90B042A47B1F}" destId="{06A5841A-A532-4F2C-BA78-28C04B4418F6}" srcOrd="0" destOrd="0" presId="urn:microsoft.com/office/officeart/2005/8/layout/default"/>
    <dgm:cxn modelId="{5987C1FE-7BD2-435F-97CE-E2CF9B5A6BA6}" srcId="{AAD42D14-298C-4995-9334-5A11FD8FD39F}" destId="{024D39AF-EE4B-421A-AE0B-30D1D51ADC01}" srcOrd="4" destOrd="0" parTransId="{1308C44E-E75F-475B-9599-3F692EBF51D3}" sibTransId="{F524C60D-722D-409F-ACA4-E0121EDAE328}"/>
    <dgm:cxn modelId="{9B8D312A-BAD5-484D-8BD0-A68775DB4F86}" srcId="{AAD42D14-298C-4995-9334-5A11FD8FD39F}" destId="{DD9EA5B9-CDF4-454D-A5B7-5821578627D4}" srcOrd="1" destOrd="0" parTransId="{B77890AD-ED22-4E25-8476-73131C6192CB}" sibTransId="{72CEA446-B62A-4448-9F1D-5F8C0A18973B}"/>
    <dgm:cxn modelId="{6A550C82-A50C-482C-9F6F-7658E02294A4}" type="presParOf" srcId="{62AE05EC-7627-4116-91C8-52CE908B8794}" destId="{481D37AD-2902-46D1-AB42-D41486EC4016}" srcOrd="0" destOrd="0" presId="urn:microsoft.com/office/officeart/2005/8/layout/default"/>
    <dgm:cxn modelId="{2F2B0CA4-6976-4091-BBA3-322B9A44BFE7}" type="presParOf" srcId="{62AE05EC-7627-4116-91C8-52CE908B8794}" destId="{1192BC9B-1CAC-49C7-B06E-2A992B740F8C}" srcOrd="1" destOrd="0" presId="urn:microsoft.com/office/officeart/2005/8/layout/default"/>
    <dgm:cxn modelId="{7CE38229-692D-4477-8C7D-92416A3A16AD}" type="presParOf" srcId="{62AE05EC-7627-4116-91C8-52CE908B8794}" destId="{D4BB533F-5DD4-4812-B8E9-8F6DBF67204F}" srcOrd="2" destOrd="0" presId="urn:microsoft.com/office/officeart/2005/8/layout/default"/>
    <dgm:cxn modelId="{EE9563D4-88AC-447C-82E4-A0CA4524376F}" type="presParOf" srcId="{62AE05EC-7627-4116-91C8-52CE908B8794}" destId="{67D8F418-259C-4529-A174-1EE63A29ADB8}" srcOrd="3" destOrd="0" presId="urn:microsoft.com/office/officeart/2005/8/layout/default"/>
    <dgm:cxn modelId="{582436E2-C801-4C64-A5B7-EE7D8F154CB5}" type="presParOf" srcId="{62AE05EC-7627-4116-91C8-52CE908B8794}" destId="{A5D08505-839A-4594-8C35-CDE6291DD4E4}" srcOrd="4" destOrd="0" presId="urn:microsoft.com/office/officeart/2005/8/layout/default"/>
    <dgm:cxn modelId="{B4F44042-FDF0-4565-8AA7-C54B868CA966}" type="presParOf" srcId="{62AE05EC-7627-4116-91C8-52CE908B8794}" destId="{37D1C7EF-A025-4620-8E43-69420E991B45}" srcOrd="5" destOrd="0" presId="urn:microsoft.com/office/officeart/2005/8/layout/default"/>
    <dgm:cxn modelId="{34EE16D8-A173-4704-B04E-841CB213528B}" type="presParOf" srcId="{62AE05EC-7627-4116-91C8-52CE908B8794}" destId="{06A5841A-A532-4F2C-BA78-28C04B4418F6}" srcOrd="6" destOrd="0" presId="urn:microsoft.com/office/officeart/2005/8/layout/default"/>
    <dgm:cxn modelId="{A5EB6719-D200-4CC1-B968-74557B7BF608}" type="presParOf" srcId="{62AE05EC-7627-4116-91C8-52CE908B8794}" destId="{58F56328-62E7-43EE-842F-393C4697D9FC}" srcOrd="7" destOrd="0" presId="urn:microsoft.com/office/officeart/2005/8/layout/default"/>
    <dgm:cxn modelId="{8182041E-9ACE-4CF5-A844-C929A428F6F1}" type="presParOf" srcId="{62AE05EC-7627-4116-91C8-52CE908B8794}" destId="{CD0289AD-60CC-479F-893C-6D0073730B43}" srcOrd="8" destOrd="0" presId="urn:microsoft.com/office/officeart/2005/8/layout/default"/>
    <dgm:cxn modelId="{8E561A41-1D86-4BD0-AC76-863E3CA6083B}" type="presParOf" srcId="{62AE05EC-7627-4116-91C8-52CE908B8794}" destId="{D12C56F1-EF17-4774-B198-F57A3B663E47}" srcOrd="9" destOrd="0" presId="urn:microsoft.com/office/officeart/2005/8/layout/default"/>
    <dgm:cxn modelId="{7923EBA5-1490-4C64-BBB3-619C453C68CC}" type="presParOf" srcId="{62AE05EC-7627-4116-91C8-52CE908B8794}" destId="{3B229799-82EB-42DF-B8FB-C739B96EE15E}" srcOrd="10" destOrd="0" presId="urn:microsoft.com/office/officeart/2005/8/layout/default"/>
    <dgm:cxn modelId="{8B596DB8-E08B-488A-B2EE-98E865C5CF66}" type="presParOf" srcId="{62AE05EC-7627-4116-91C8-52CE908B8794}" destId="{0AA9774E-80A5-4497-81A1-9E3BC06B3AB2}" srcOrd="11" destOrd="0" presId="urn:microsoft.com/office/officeart/2005/8/layout/default"/>
    <dgm:cxn modelId="{F64FB876-FD4A-4DAB-9104-0A40D5071507}" type="presParOf" srcId="{62AE05EC-7627-4116-91C8-52CE908B8794}" destId="{66FE6217-AD55-4234-BAC5-C4B2DE330D88}" srcOrd="12" destOrd="0" presId="urn:microsoft.com/office/officeart/2005/8/layout/default"/>
    <dgm:cxn modelId="{B6812ADD-7F7F-404B-BC95-5AA04BB4407E}" type="presParOf" srcId="{62AE05EC-7627-4116-91C8-52CE908B8794}" destId="{0AB1E787-875B-44E7-B93E-27A7025DB358}" srcOrd="13" destOrd="0" presId="urn:microsoft.com/office/officeart/2005/8/layout/default"/>
    <dgm:cxn modelId="{EB629050-F905-4936-9364-CC0D3E99C2F5}" type="presParOf" srcId="{62AE05EC-7627-4116-91C8-52CE908B8794}" destId="{4552D132-45A5-4C62-B55F-94AC8C9FE96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392753-F125-4180-93AE-0E4D2DB31E93}">
      <dsp:nvSpPr>
        <dsp:cNvPr id="0" name=""/>
        <dsp:cNvSpPr/>
      </dsp:nvSpPr>
      <dsp:spPr>
        <a:xfrm>
          <a:off x="-2793433" y="-469595"/>
          <a:ext cx="3638003" cy="3638003"/>
        </a:xfrm>
        <a:prstGeom prst="blockArc">
          <a:avLst>
            <a:gd name="adj1" fmla="val 18900000"/>
            <a:gd name="adj2" fmla="val 2700000"/>
            <a:gd name="adj3" fmla="val 594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E82B9-C090-4986-A6F2-5D34D876DF3E}">
      <dsp:nvSpPr>
        <dsp:cNvPr id="0" name=""/>
        <dsp:cNvSpPr/>
      </dsp:nvSpPr>
      <dsp:spPr>
        <a:xfrm>
          <a:off x="825238" y="493811"/>
          <a:ext cx="9880909" cy="1320382"/>
        </a:xfrm>
        <a:prstGeom prst="rect">
          <a:avLst/>
        </a:prstGeom>
        <a:solidFill>
          <a:srgbClr val="FF33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109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Воспитанники групп компенсирующей направленности осваивают программу для детей с нарушениями речи под редакцией  Н.В. </a:t>
          </a:r>
          <a:r>
            <a:rPr lang="ru-RU" sz="2800" b="1" kern="1200" dirty="0" err="1"/>
            <a:t>Нищевой</a:t>
          </a:r>
          <a:endParaRPr lang="ru-RU" sz="2800" kern="1200" dirty="0"/>
        </a:p>
      </dsp:txBody>
      <dsp:txXfrm>
        <a:off x="825238" y="493811"/>
        <a:ext cx="9880909" cy="1320382"/>
      </dsp:txXfrm>
    </dsp:sp>
    <dsp:sp modelId="{60211224-A147-4D5A-9373-37D8AC50A44F}">
      <dsp:nvSpPr>
        <dsp:cNvPr id="0" name=""/>
        <dsp:cNvSpPr/>
      </dsp:nvSpPr>
      <dsp:spPr>
        <a:xfrm>
          <a:off x="0" y="358756"/>
          <a:ext cx="1650477" cy="1650477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392753-F125-4180-93AE-0E4D2DB31E93}">
      <dsp:nvSpPr>
        <dsp:cNvPr id="0" name=""/>
        <dsp:cNvSpPr/>
      </dsp:nvSpPr>
      <dsp:spPr>
        <a:xfrm>
          <a:off x="-1543120" y="-261929"/>
          <a:ext cx="2015307" cy="2015307"/>
        </a:xfrm>
        <a:prstGeom prst="blockArc">
          <a:avLst>
            <a:gd name="adj1" fmla="val 18900000"/>
            <a:gd name="adj2" fmla="val 2700000"/>
            <a:gd name="adj3" fmla="val 1072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41F3C8-DAFA-430B-92BC-2AF1E03A41E3}">
      <dsp:nvSpPr>
        <dsp:cNvPr id="0" name=""/>
        <dsp:cNvSpPr/>
      </dsp:nvSpPr>
      <dsp:spPr>
        <a:xfrm>
          <a:off x="460419" y="377389"/>
          <a:ext cx="10121762" cy="7366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1919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</a:t>
          </a:r>
          <a:r>
            <a:rPr lang="ru-RU" sz="3800" b="0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3800" b="1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раздел программы</a:t>
          </a:r>
          <a:endParaRPr lang="ru-RU" sz="3800" kern="1200" dirty="0"/>
        </a:p>
      </dsp:txBody>
      <dsp:txXfrm>
        <a:off x="460419" y="377389"/>
        <a:ext cx="10121762" cy="736670"/>
      </dsp:txXfrm>
    </dsp:sp>
    <dsp:sp modelId="{ADD35D1B-4988-4A19-AB98-75ACB1DBAC62}">
      <dsp:nvSpPr>
        <dsp:cNvPr id="0" name=""/>
        <dsp:cNvSpPr/>
      </dsp:nvSpPr>
      <dsp:spPr>
        <a:xfrm>
          <a:off x="0" y="285305"/>
          <a:ext cx="920838" cy="920838"/>
        </a:xfrm>
        <a:prstGeom prst="ellipse">
          <a:avLst/>
        </a:prstGeom>
        <a:solidFill>
          <a:srgbClr val="00B0F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3A948-98EB-4AE1-9351-434D16A58C6F}">
      <dsp:nvSpPr>
        <dsp:cNvPr id="0" name=""/>
        <dsp:cNvSpPr/>
      </dsp:nvSpPr>
      <dsp:spPr>
        <a:xfrm>
          <a:off x="4456591" y="1937655"/>
          <a:ext cx="2763879" cy="184006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2200" b="1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«Речевое развитие»</a:t>
          </a:r>
          <a:endParaRPr lang="ru-RU" sz="2200" b="1" kern="1200" dirty="0"/>
        </a:p>
      </dsp:txBody>
      <dsp:txXfrm>
        <a:off x="4546416" y="2027480"/>
        <a:ext cx="2584229" cy="1660419"/>
      </dsp:txXfrm>
    </dsp:sp>
    <dsp:sp modelId="{D1E744C4-DEDC-41C2-86B7-819EA84A8B17}">
      <dsp:nvSpPr>
        <dsp:cNvPr id="0" name=""/>
        <dsp:cNvSpPr/>
      </dsp:nvSpPr>
      <dsp:spPr>
        <a:xfrm>
          <a:off x="2537425" y="-647630"/>
          <a:ext cx="4565073" cy="4565073"/>
        </a:xfrm>
        <a:custGeom>
          <a:avLst/>
          <a:gdLst/>
          <a:ahLst/>
          <a:cxnLst/>
          <a:rect l="0" t="0" r="0" b="0"/>
          <a:pathLst>
            <a:path>
              <a:moveTo>
                <a:pt x="3037282" y="4436680"/>
              </a:moveTo>
              <a:arcTo wR="2282536" hR="2282536" stAng="4241467" swAng="5574313"/>
            </a:path>
          </a:pathLst>
        </a:custGeom>
        <a:noFill/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9AC37B-334A-402E-865F-1A8CA82F04D3}">
      <dsp:nvSpPr>
        <dsp:cNvPr id="0" name=""/>
        <dsp:cNvSpPr/>
      </dsp:nvSpPr>
      <dsp:spPr>
        <a:xfrm>
          <a:off x="2589162" y="420628"/>
          <a:ext cx="2707015" cy="18266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«Познавательное развитие»</a:t>
          </a:r>
        </a:p>
      </dsp:txBody>
      <dsp:txXfrm>
        <a:off x="2678330" y="509796"/>
        <a:ext cx="2528679" cy="1648286"/>
      </dsp:txXfrm>
    </dsp:sp>
    <dsp:sp modelId="{A88BACF7-DF51-4501-8067-615A81000193}">
      <dsp:nvSpPr>
        <dsp:cNvPr id="0" name=""/>
        <dsp:cNvSpPr/>
      </dsp:nvSpPr>
      <dsp:spPr>
        <a:xfrm>
          <a:off x="1503497" y="1386147"/>
          <a:ext cx="4565073" cy="4565073"/>
        </a:xfrm>
        <a:custGeom>
          <a:avLst/>
          <a:gdLst/>
          <a:ahLst/>
          <a:cxnLst/>
          <a:rect l="0" t="0" r="0" b="0"/>
          <a:pathLst>
            <a:path>
              <a:moveTo>
                <a:pt x="3807473" y="584142"/>
              </a:moveTo>
              <a:arcTo wR="2282536" hR="2282536" stAng="18715182" swAng="3025710"/>
            </a:path>
          </a:pathLst>
        </a:custGeom>
        <a:noFill/>
        <a:ln w="1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63E39-CB7E-465D-85CD-BEFB45EC205B}">
      <dsp:nvSpPr>
        <dsp:cNvPr id="0" name=""/>
        <dsp:cNvSpPr/>
      </dsp:nvSpPr>
      <dsp:spPr>
        <a:xfrm>
          <a:off x="4036379" y="3781989"/>
          <a:ext cx="2566278" cy="18287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2200" b="0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«Художественно-эстетическое развитие»</a:t>
          </a:r>
          <a:endParaRPr lang="ru-RU" sz="2200" kern="1200" dirty="0"/>
        </a:p>
      </dsp:txBody>
      <dsp:txXfrm>
        <a:off x="4125653" y="3871263"/>
        <a:ext cx="2387730" cy="1650231"/>
      </dsp:txXfrm>
    </dsp:sp>
    <dsp:sp modelId="{D06BB970-6707-470C-A555-AB08894E462F}">
      <dsp:nvSpPr>
        <dsp:cNvPr id="0" name=""/>
        <dsp:cNvSpPr/>
      </dsp:nvSpPr>
      <dsp:spPr>
        <a:xfrm>
          <a:off x="413456" y="971706"/>
          <a:ext cx="4565073" cy="4565073"/>
        </a:xfrm>
        <a:custGeom>
          <a:avLst/>
          <a:gdLst/>
          <a:ahLst/>
          <a:cxnLst/>
          <a:rect l="0" t="0" r="0" b="0"/>
          <a:pathLst>
            <a:path>
              <a:moveTo>
                <a:pt x="3621287" y="4131244"/>
              </a:moveTo>
              <a:arcTo wR="2282536" hR="2282536" stAng="3245378" swAng="298314"/>
            </a:path>
          </a:pathLst>
        </a:custGeom>
        <a:noFill/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F4CA9D-1CD1-46C0-BCFA-516D4F097F57}">
      <dsp:nvSpPr>
        <dsp:cNvPr id="0" name=""/>
        <dsp:cNvSpPr/>
      </dsp:nvSpPr>
      <dsp:spPr>
        <a:xfrm>
          <a:off x="1076370" y="3691733"/>
          <a:ext cx="2791380" cy="183173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«Социально-коммуникативное развитие»</a:t>
          </a:r>
          <a:endParaRPr lang="ru-RU" sz="2200" kern="1200" dirty="0"/>
        </a:p>
      </dsp:txBody>
      <dsp:txXfrm>
        <a:off x="1165788" y="3781151"/>
        <a:ext cx="2612544" cy="1652900"/>
      </dsp:txXfrm>
    </dsp:sp>
    <dsp:sp modelId="{15DA2AA0-9A88-4D1A-87CF-33A6E3A9557B}">
      <dsp:nvSpPr>
        <dsp:cNvPr id="0" name=""/>
        <dsp:cNvSpPr/>
      </dsp:nvSpPr>
      <dsp:spPr>
        <a:xfrm>
          <a:off x="-1063887" y="3599794"/>
          <a:ext cx="4565073" cy="4565073"/>
        </a:xfrm>
        <a:custGeom>
          <a:avLst/>
          <a:gdLst/>
          <a:ahLst/>
          <a:cxnLst/>
          <a:rect l="0" t="0" r="0" b="0"/>
          <a:pathLst>
            <a:path>
              <a:moveTo>
                <a:pt x="2926615" y="92756"/>
              </a:moveTo>
              <a:arcTo wR="2282536" hR="2282536" stAng="17183410" swAng="428789"/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888C2-1792-4B1A-809A-4498848E40E2}">
      <dsp:nvSpPr>
        <dsp:cNvPr id="0" name=""/>
        <dsp:cNvSpPr/>
      </dsp:nvSpPr>
      <dsp:spPr>
        <a:xfrm>
          <a:off x="593662" y="1776385"/>
          <a:ext cx="2684378" cy="201446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2200" b="1" i="0" kern="120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область «Физическое развитие»</a:t>
          </a:r>
          <a:endParaRPr lang="ru-RU" sz="2200" b="1" kern="1200" dirty="0"/>
        </a:p>
      </dsp:txBody>
      <dsp:txXfrm>
        <a:off x="692000" y="1874723"/>
        <a:ext cx="2487702" cy="1817789"/>
      </dsp:txXfrm>
    </dsp:sp>
    <dsp:sp modelId="{2B50051B-EF4D-4E99-95BD-7563978F59CF}">
      <dsp:nvSpPr>
        <dsp:cNvPr id="0" name=""/>
        <dsp:cNvSpPr/>
      </dsp:nvSpPr>
      <dsp:spPr>
        <a:xfrm>
          <a:off x="1548940" y="1142667"/>
          <a:ext cx="4565073" cy="4565073"/>
        </a:xfrm>
        <a:custGeom>
          <a:avLst/>
          <a:gdLst/>
          <a:ahLst/>
          <a:cxnLst/>
          <a:rect l="0" t="0" r="0" b="0"/>
          <a:pathLst>
            <a:path>
              <a:moveTo>
                <a:pt x="728230" y="610979"/>
              </a:moveTo>
              <a:arcTo wR="2282536" hR="2282536" stAng="13624898" swAng="5484964"/>
            </a:path>
          </a:pathLst>
        </a:custGeom>
        <a:noFill/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6B863-52BB-48F6-8690-7ECA3C62DBE4}">
      <dsp:nvSpPr>
        <dsp:cNvPr id="0" name=""/>
        <dsp:cNvSpPr/>
      </dsp:nvSpPr>
      <dsp:spPr>
        <a:xfrm>
          <a:off x="-2240913" y="-377978"/>
          <a:ext cx="2922109" cy="2922109"/>
        </a:xfrm>
        <a:prstGeom prst="blockArc">
          <a:avLst>
            <a:gd name="adj1" fmla="val 18900000"/>
            <a:gd name="adj2" fmla="val 2700000"/>
            <a:gd name="adj3" fmla="val 739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2F218-56A1-4FD2-A44C-3444EDEDCCC1}">
      <dsp:nvSpPr>
        <dsp:cNvPr id="0" name=""/>
        <dsp:cNvSpPr/>
      </dsp:nvSpPr>
      <dsp:spPr>
        <a:xfrm>
          <a:off x="617367" y="562660"/>
          <a:ext cx="10440362" cy="10649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969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accent2"/>
              </a:solidFill>
            </a:rPr>
            <a:t>Программа «Социокультурные истоки», Истоки Великой Победы»</a:t>
          </a:r>
        </a:p>
      </dsp:txBody>
      <dsp:txXfrm>
        <a:off x="617367" y="562660"/>
        <a:ext cx="10440362" cy="1064963"/>
      </dsp:txXfrm>
    </dsp:sp>
    <dsp:sp modelId="{93731A92-CDD9-448B-9399-7435F29A2CD7}">
      <dsp:nvSpPr>
        <dsp:cNvPr id="0" name=""/>
        <dsp:cNvSpPr/>
      </dsp:nvSpPr>
      <dsp:spPr>
        <a:xfrm>
          <a:off x="0" y="441129"/>
          <a:ext cx="1331204" cy="1331204"/>
        </a:xfrm>
        <a:prstGeom prst="ellipse">
          <a:avLst/>
        </a:prstGeom>
        <a:solidFill>
          <a:srgbClr val="FFFF0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6B863-52BB-48F6-8690-7ECA3C62DBE4}">
      <dsp:nvSpPr>
        <dsp:cNvPr id="0" name=""/>
        <dsp:cNvSpPr/>
      </dsp:nvSpPr>
      <dsp:spPr>
        <a:xfrm>
          <a:off x="-1579342" y="-278626"/>
          <a:ext cx="2145780" cy="2145780"/>
        </a:xfrm>
        <a:prstGeom prst="blockArc">
          <a:avLst>
            <a:gd name="adj1" fmla="val 18900000"/>
            <a:gd name="adj2" fmla="val 2700000"/>
            <a:gd name="adj3" fmla="val 1007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2F218-56A1-4FD2-A44C-3444EDEDCCC1}">
      <dsp:nvSpPr>
        <dsp:cNvPr id="0" name=""/>
        <dsp:cNvSpPr/>
      </dsp:nvSpPr>
      <dsp:spPr>
        <a:xfrm>
          <a:off x="465221" y="248572"/>
          <a:ext cx="9701912" cy="1109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447" tIns="83820" rIns="83820" bIns="8382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Программа «Наследие Югры: на пути к истокам</a:t>
          </a:r>
          <a:r>
            <a:rPr lang="ru-RU" sz="3300" b="1" kern="1200" dirty="0">
              <a:solidFill>
                <a:srgbClr val="FF0000"/>
              </a:solidFill>
            </a:rPr>
            <a:t>»</a:t>
          </a:r>
        </a:p>
      </dsp:txBody>
      <dsp:txXfrm>
        <a:off x="465221" y="248572"/>
        <a:ext cx="9701912" cy="1109136"/>
      </dsp:txXfrm>
    </dsp:sp>
    <dsp:sp modelId="{93731A92-CDD9-448B-9399-7435F29A2CD7}">
      <dsp:nvSpPr>
        <dsp:cNvPr id="0" name=""/>
        <dsp:cNvSpPr/>
      </dsp:nvSpPr>
      <dsp:spPr>
        <a:xfrm>
          <a:off x="-108758" y="203611"/>
          <a:ext cx="1325609" cy="1216112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9E9A0-4C59-4C74-B088-82B55699136F}">
      <dsp:nvSpPr>
        <dsp:cNvPr id="0" name=""/>
        <dsp:cNvSpPr/>
      </dsp:nvSpPr>
      <dsp:spPr>
        <a:xfrm>
          <a:off x="-1665181" y="-271341"/>
          <a:ext cx="2088851" cy="2088851"/>
        </a:xfrm>
        <a:prstGeom prst="blockArc">
          <a:avLst>
            <a:gd name="adj1" fmla="val 18900000"/>
            <a:gd name="adj2" fmla="val 2700000"/>
            <a:gd name="adj3" fmla="val 1034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68F83-FE90-4C88-B811-7D81808920A2}">
      <dsp:nvSpPr>
        <dsp:cNvPr id="0" name=""/>
        <dsp:cNvSpPr/>
      </dsp:nvSpPr>
      <dsp:spPr>
        <a:xfrm>
          <a:off x="281043" y="0"/>
          <a:ext cx="9709573" cy="15461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3636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>
              <a:solidFill>
                <a:srgbClr val="FF0000"/>
              </a:solidFill>
              <a:latin typeface="Arial Black" panose="020B0A04020102020204" pitchFamily="34" charset="0"/>
            </a:rPr>
            <a:t>Программа «Финансовая грамотность» </a:t>
          </a:r>
          <a:endParaRPr lang="ru-RU" sz="4000" kern="1200" dirty="0">
            <a:solidFill>
              <a:srgbClr val="FF0000"/>
            </a:solidFill>
          </a:endParaRPr>
        </a:p>
      </dsp:txBody>
      <dsp:txXfrm>
        <a:off x="281043" y="0"/>
        <a:ext cx="9709573" cy="1546170"/>
      </dsp:txXfrm>
    </dsp:sp>
    <dsp:sp modelId="{8913D4F4-C872-43D3-8FAE-42F7E89B2FA3}">
      <dsp:nvSpPr>
        <dsp:cNvPr id="0" name=""/>
        <dsp:cNvSpPr/>
      </dsp:nvSpPr>
      <dsp:spPr>
        <a:xfrm>
          <a:off x="-65219" y="310378"/>
          <a:ext cx="953404" cy="953404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D37AD-2902-46D1-AB42-D41486EC4016}">
      <dsp:nvSpPr>
        <dsp:cNvPr id="0" name=""/>
        <dsp:cNvSpPr/>
      </dsp:nvSpPr>
      <dsp:spPr>
        <a:xfrm>
          <a:off x="4156574" y="96163"/>
          <a:ext cx="2492591" cy="14955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solidFill>
                <a:schemeClr val="tx1"/>
              </a:solidFill>
            </a:rPr>
            <a:t>Логопедическое занятие </a:t>
          </a:r>
        </a:p>
      </dsp:txBody>
      <dsp:txXfrm>
        <a:off x="4156574" y="96163"/>
        <a:ext cx="2492591" cy="1495554"/>
      </dsp:txXfrm>
    </dsp:sp>
    <dsp:sp modelId="{D4BB533F-5DD4-4812-B8E9-8F6DBF67204F}">
      <dsp:nvSpPr>
        <dsp:cNvPr id="0" name=""/>
        <dsp:cNvSpPr/>
      </dsp:nvSpPr>
      <dsp:spPr>
        <a:xfrm>
          <a:off x="7475384" y="3457737"/>
          <a:ext cx="2492591" cy="1495554"/>
        </a:xfrm>
        <a:prstGeom prst="rect">
          <a:avLst/>
        </a:prstGeom>
        <a:solidFill>
          <a:schemeClr val="accent3">
            <a:hueOff val="1407915"/>
            <a:satOff val="-7611"/>
            <a:lumOff val="-2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solidFill>
                <a:schemeClr val="tx1"/>
              </a:solidFill>
            </a:rPr>
            <a:t>Музыкальное занятие </a:t>
          </a:r>
        </a:p>
      </dsp:txBody>
      <dsp:txXfrm>
        <a:off x="7475384" y="3457737"/>
        <a:ext cx="2492591" cy="1495554"/>
      </dsp:txXfrm>
    </dsp:sp>
    <dsp:sp modelId="{A5D08505-839A-4594-8C35-CDE6291DD4E4}">
      <dsp:nvSpPr>
        <dsp:cNvPr id="0" name=""/>
        <dsp:cNvSpPr/>
      </dsp:nvSpPr>
      <dsp:spPr>
        <a:xfrm>
          <a:off x="1900654" y="1757949"/>
          <a:ext cx="2492591" cy="1495554"/>
        </a:xfrm>
        <a:prstGeom prst="rect">
          <a:avLst/>
        </a:prstGeom>
        <a:solidFill>
          <a:schemeClr val="accent3">
            <a:hueOff val="2815830"/>
            <a:satOff val="-15222"/>
            <a:lumOff val="-5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solidFill>
                <a:schemeClr val="tx1"/>
              </a:solidFill>
            </a:rPr>
            <a:t>Физкультурное занятие </a:t>
          </a:r>
        </a:p>
      </dsp:txBody>
      <dsp:txXfrm>
        <a:off x="1900654" y="1757949"/>
        <a:ext cx="2492591" cy="1495554"/>
      </dsp:txXfrm>
    </dsp:sp>
    <dsp:sp modelId="{06A5841A-A532-4F2C-BA78-28C04B4418F6}">
      <dsp:nvSpPr>
        <dsp:cNvPr id="0" name=""/>
        <dsp:cNvSpPr/>
      </dsp:nvSpPr>
      <dsp:spPr>
        <a:xfrm>
          <a:off x="204196" y="3404924"/>
          <a:ext cx="2492591" cy="1495554"/>
        </a:xfrm>
        <a:prstGeom prst="rect">
          <a:avLst/>
        </a:prstGeom>
        <a:solidFill>
          <a:srgbClr val="FF99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solidFill>
                <a:schemeClr val="tx1"/>
              </a:solidFill>
            </a:rPr>
            <a:t>Восприятие художественной литературы</a:t>
          </a:r>
        </a:p>
      </dsp:txBody>
      <dsp:txXfrm>
        <a:off x="204196" y="3404924"/>
        <a:ext cx="2492591" cy="1495554"/>
      </dsp:txXfrm>
    </dsp:sp>
    <dsp:sp modelId="{CD0289AD-60CC-479F-893C-6D0073730B43}">
      <dsp:nvSpPr>
        <dsp:cNvPr id="0" name=""/>
        <dsp:cNvSpPr/>
      </dsp:nvSpPr>
      <dsp:spPr>
        <a:xfrm>
          <a:off x="7768367" y="0"/>
          <a:ext cx="2492591" cy="1495554"/>
        </a:xfrm>
        <a:prstGeom prst="rect">
          <a:avLst/>
        </a:prstGeom>
        <a:solidFill>
          <a:schemeClr val="accent3">
            <a:hueOff val="5631660"/>
            <a:satOff val="-30445"/>
            <a:lumOff val="-11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solidFill>
                <a:schemeClr val="tx1"/>
              </a:solidFill>
            </a:rPr>
            <a:t>Формирование математических представлений</a:t>
          </a:r>
        </a:p>
      </dsp:txBody>
      <dsp:txXfrm>
        <a:off x="7768367" y="0"/>
        <a:ext cx="2492591" cy="1495554"/>
      </dsp:txXfrm>
    </dsp:sp>
    <dsp:sp modelId="{3B229799-82EB-42DF-B8FB-C739B96EE15E}">
      <dsp:nvSpPr>
        <dsp:cNvPr id="0" name=""/>
        <dsp:cNvSpPr/>
      </dsp:nvSpPr>
      <dsp:spPr>
        <a:xfrm>
          <a:off x="5358402" y="1840020"/>
          <a:ext cx="2492591" cy="1495554"/>
        </a:xfrm>
        <a:prstGeom prst="rect">
          <a:avLst/>
        </a:prstGeom>
        <a:solidFill>
          <a:schemeClr val="accent3">
            <a:hueOff val="7039576"/>
            <a:satOff val="-38056"/>
            <a:lumOff val="-14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solidFill>
                <a:schemeClr val="tx1"/>
              </a:solidFill>
            </a:rPr>
            <a:t>Истоки</a:t>
          </a:r>
        </a:p>
      </dsp:txBody>
      <dsp:txXfrm>
        <a:off x="5358402" y="1840020"/>
        <a:ext cx="2492591" cy="1495554"/>
      </dsp:txXfrm>
    </dsp:sp>
    <dsp:sp modelId="{66FE6217-AD55-4234-BAC5-C4B2DE330D88}">
      <dsp:nvSpPr>
        <dsp:cNvPr id="0" name=""/>
        <dsp:cNvSpPr/>
      </dsp:nvSpPr>
      <dsp:spPr>
        <a:xfrm>
          <a:off x="3605212" y="3431794"/>
          <a:ext cx="2492591" cy="1495554"/>
        </a:xfrm>
        <a:prstGeom prst="rect">
          <a:avLst/>
        </a:prstGeom>
        <a:solidFill>
          <a:schemeClr val="accent3">
            <a:hueOff val="8447490"/>
            <a:satOff val="-45667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Наследие Югры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3605212" y="3431794"/>
        <a:ext cx="2492591" cy="1495554"/>
      </dsp:txXfrm>
    </dsp:sp>
    <dsp:sp modelId="{4552D132-45A5-4C62-B55F-94AC8C9FE960}">
      <dsp:nvSpPr>
        <dsp:cNvPr id="0" name=""/>
        <dsp:cNvSpPr/>
      </dsp:nvSpPr>
      <dsp:spPr>
        <a:xfrm>
          <a:off x="0" y="0"/>
          <a:ext cx="2492591" cy="1495554"/>
        </a:xfrm>
        <a:prstGeom prst="rect">
          <a:avLst/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solidFill>
                <a:schemeClr val="tx1"/>
              </a:solidFill>
            </a:rPr>
            <a:t>Познавательно- исследовательская деятельность</a:t>
          </a:r>
        </a:p>
      </dsp:txBody>
      <dsp:txXfrm>
        <a:off x="0" y="0"/>
        <a:ext cx="2492591" cy="1495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03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6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29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08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39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4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65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74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5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19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52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5A14992-6D1C-42D3-B263-D37B4D65475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BE1AD02-6519-408B-9EE8-C01AFB4FA3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00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59CFB12-4790-41D0-B29D-3B740050C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932" y="0"/>
            <a:ext cx="12361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368D4E2-BA4C-48D5-B100-026EA1DD45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412" y="2492387"/>
            <a:ext cx="9823450" cy="765179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«</a:t>
            </a:r>
            <a:r>
              <a:rPr lang="ru-RU" dirty="0">
                <a:solidFill>
                  <a:schemeClr val="accent2"/>
                </a:solidFill>
              </a:rPr>
              <a:t>давайте познакомимся</a:t>
            </a:r>
            <a:r>
              <a:rPr lang="ru-RU" b="1" dirty="0">
                <a:solidFill>
                  <a:schemeClr val="accent2"/>
                </a:solidFill>
              </a:rPr>
              <a:t>»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A03420BB-A964-42EF-88F4-3947C630C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550" y="390132"/>
            <a:ext cx="10502900" cy="835024"/>
          </a:xfrm>
        </p:spPr>
        <p:txBody>
          <a:bodyPr/>
          <a:lstStyle/>
          <a:p>
            <a:r>
              <a:rPr lang="ru-RU" b="1" dirty="0"/>
              <a:t>МУНИЦИПАЛЬНОЕ БЮДЖЕТНОЕ ДОШКОЛЬНОЕ ОБРАЗОВАТЕЛЬНОЕ УЧРЕЖДЕНИЕ ДЕТСКИЙ САД № 77 «БУСИНКА» </a:t>
            </a:r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08DD7461-0D3A-467A-9AB0-FC0D2F343150}"/>
              </a:ext>
            </a:extLst>
          </p:cNvPr>
          <p:cNvSpPr txBox="1">
            <a:spLocks/>
          </p:cNvSpPr>
          <p:nvPr/>
        </p:nvSpPr>
        <p:spPr>
          <a:xfrm>
            <a:off x="1766655" y="3759618"/>
            <a:ext cx="8659273" cy="765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/>
              <a:t>ХМАО-Югра, г. Сургут, МБДОУ №77 «Бусинка» группа «</a:t>
            </a:r>
            <a:r>
              <a:rPr lang="ru-RU" sz="3600" dirty="0" smtClean="0"/>
              <a:t>Солнышко» </a:t>
            </a:r>
            <a:r>
              <a:rPr lang="ru-RU" sz="3600" dirty="0"/>
              <a:t>2022 г.</a:t>
            </a:r>
          </a:p>
        </p:txBody>
      </p:sp>
    </p:spTree>
    <p:extLst>
      <p:ext uri="{BB962C8B-B14F-4D97-AF65-F5344CB8AC3E}">
        <p14:creationId xmlns:p14="http://schemas.microsoft.com/office/powerpoint/2010/main" val="96639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" y="624840"/>
            <a:ext cx="11719560" cy="6233160"/>
          </a:xfrm>
        </p:spPr>
        <p:txBody>
          <a:bodyPr>
            <a:normAutofit fontScale="90000"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программа</a:t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образовательная программа дошкольного образования для детей                                            с тяжелыми нарушениями речи с 3до 7 лет</a:t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элементарных математических представлений.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*К концу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учебного года дети должны обучиться навыкам счета в пределах 10. Уметь количество предметов обозначать соответствующей цифрой. 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сравнивать до 10 предметов по ширине и высоте, располагать их в возрастающей последовательности.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делить квадрат на 4 равные части, называть части.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ориентироваться на листе бумаги, определять стороны, углы и середину листа.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различать и называть плоские и объемные геометрические фигуры (круг, квадрат, треугольник, прямоугольник, шар, куб, цилиндр).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последовательно называть дни недели, определять, какой день недели сегодня, какой был вчера, какой будет завтра.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17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3000" y="609600"/>
            <a:ext cx="10226040" cy="5745480"/>
          </a:xfrm>
        </p:spPr>
        <p:txBody>
          <a:bodyPr>
            <a:normAutofit fontScale="90000"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Познавательное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развитие: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представлений о живой и неживой природе, сезонных изменениях в ней и деятельности человека. О растениях, грибах, животных,  как представителях живого в мире природы, их основных жизненных функциях и потребностях, среде обитания. О природных сообществах животных и растений, их взаимосвязи и особенностях приспособления к среде обитания и сезонным изменениям в не. Человеке как живом существе, его сходстве с другими живыми существами и отличиях, природоохранной деятельности человека. О ценности природы как среде жизни человека.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77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21920"/>
            <a:ext cx="11673840" cy="6492240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речи.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речи осуществляется в следующих направлениях:</a:t>
            </a:r>
          </a:p>
          <a:p>
            <a:pPr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1.Развивающая речевая среда: содействие совершенствованию речевых коммуникаций ребёнка в детском саду со взрослыми, сверстниками и детьми младшего или старшего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возраста.</a:t>
            </a:r>
          </a:p>
          <a:p>
            <a:pPr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2.Формирование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словаря: обогащение, эмоционально-оценочная лексика, развитие интереса к смыслу слова, использование различных частей речи.</a:t>
            </a:r>
          </a:p>
          <a:p>
            <a:pPr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3.Звуковая культура речи: совершенствование фонематического слуха (учить использовать слова с заданным звуком, находить слова с этим звуком в предложении и тексте, определять место звука в слове).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4.Грамматический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строй речи: знакомить и учить образовывать однокоренные слова (существительные – от суффиксов, глаголы – от приставок, прилагательные в сравнительной и превосходной степени), составлять сложноподчинённые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предложения.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41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609600"/>
            <a:ext cx="11673840" cy="5928360"/>
          </a:xfrm>
        </p:spPr>
        <p:txBody>
          <a:bodyPr>
            <a:norm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5.Связная речь: совершенствование диалогической и монологической форм речи (диалог, пересказ, рассказ соответственно плану, рассказ из личного опыта, сочинение сказок, небылиц и загадок).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6.Подготовка к обучению грамоте: представление о предложении, составление предложений и членение на слова, деление слов на слоги, составление слов из слогов.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Овладение техническими умениями изобразительного искусства.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рисовании: применение различных материалов и инструментов (пастель, мелки, акварель, фломастеры), пользование палитрой, создание новых цветовых тонов и оттенков; различные способы рисования кистью (всем ворсом, концом кисти,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примакиванием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т. д.).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17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243840"/>
            <a:ext cx="10317480" cy="630936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минутки</a:t>
            </a:r>
            <a:b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«Рассказы о знаменательных страницах семьи»</a:t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Рисуем вместе»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Моя профессия»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папой с мамочкой играя, речь свою я развиваю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Считаем и играем -  волшебными палочками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Кюизенера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«Азбука бережливости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Безопасность – это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…!»</a:t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Азбука эколога»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Групповые клубы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Волшебные палочки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Киюзенера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группового видео, фото журнала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Традиции моей семьи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группового видео, фото журнала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Шашечный турнир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6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335280"/>
            <a:ext cx="11612880" cy="609600"/>
          </a:xfrm>
        </p:spPr>
        <p:txBody>
          <a:bodyPr>
            <a:no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сказки «Репка»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1066800"/>
            <a:ext cx="5440680" cy="5516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79" y="1066800"/>
            <a:ext cx="5577841" cy="551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8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860" y="1028700"/>
            <a:ext cx="5440680" cy="5577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1739" y="1059179"/>
            <a:ext cx="5440681" cy="55168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20040"/>
            <a:ext cx="9875520" cy="655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Весело развлекаемся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18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90694"/>
            <a:ext cx="5059680" cy="5227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20" y="890694"/>
            <a:ext cx="5425440" cy="521885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43000" y="259080"/>
            <a:ext cx="9875520" cy="63161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здоровом теле – здоровый дух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0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29640"/>
            <a:ext cx="5044440" cy="53187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60" y="929639"/>
            <a:ext cx="5364480" cy="531876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3000" y="350520"/>
            <a:ext cx="9875520" cy="579119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библиотеку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10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60" y="1310640"/>
            <a:ext cx="5958840" cy="527304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0104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помощь во время  прогулки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44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7BA0D-BA0D-4BF0-8578-7F1E4F4C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1962BF-9F2F-4020-83EA-D629792A4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3BAFC8-3ED7-4489-80FA-99F8C08E2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636"/>
            <a:ext cx="12192000" cy="6857999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4EEE59-2120-4E21-9550-4D5A95276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950" y="1271588"/>
            <a:ext cx="6680200" cy="4101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6D7190B1-DCC3-4F10-9B4F-5FF0AB20AF4B}"/>
              </a:ext>
            </a:extLst>
          </p:cNvPr>
          <p:cNvSpPr txBox="1">
            <a:spLocks/>
          </p:cNvSpPr>
          <p:nvPr/>
        </p:nvSpPr>
        <p:spPr>
          <a:xfrm>
            <a:off x="2279650" y="230188"/>
            <a:ext cx="6921500" cy="906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>«Здесь живет детство!»</a:t>
            </a:r>
          </a:p>
        </p:txBody>
      </p:sp>
      <p:sp>
        <p:nvSpPr>
          <p:cNvPr id="7" name="Овал 6"/>
          <p:cNvSpPr/>
          <p:nvPr/>
        </p:nvSpPr>
        <p:spPr>
          <a:xfrm>
            <a:off x="389922" y="1005217"/>
            <a:ext cx="947651" cy="8315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/>
              <a:t>У</a:t>
            </a:r>
          </a:p>
        </p:txBody>
      </p:sp>
      <p:sp>
        <p:nvSpPr>
          <p:cNvPr id="8" name="Овал 7"/>
          <p:cNvSpPr/>
          <p:nvPr/>
        </p:nvSpPr>
        <p:spPr>
          <a:xfrm>
            <a:off x="245608" y="1810070"/>
            <a:ext cx="947651" cy="831532"/>
          </a:xfrm>
          <a:prstGeom prst="ellipse">
            <a:avLst/>
          </a:prstGeom>
          <a:solidFill>
            <a:srgbClr val="FF33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9" name="Овал 8"/>
          <p:cNvSpPr/>
          <p:nvPr/>
        </p:nvSpPr>
        <p:spPr>
          <a:xfrm>
            <a:off x="10429465" y="2105760"/>
            <a:ext cx="947651" cy="831532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н</a:t>
            </a:r>
          </a:p>
        </p:txBody>
      </p:sp>
      <p:sp>
        <p:nvSpPr>
          <p:cNvPr id="10" name="Овал 9"/>
          <p:cNvSpPr/>
          <p:nvPr/>
        </p:nvSpPr>
        <p:spPr>
          <a:xfrm>
            <a:off x="617786" y="3210910"/>
            <a:ext cx="947651" cy="831532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Н</a:t>
            </a:r>
          </a:p>
        </p:txBody>
      </p:sp>
      <p:sp>
        <p:nvSpPr>
          <p:cNvPr id="11" name="Овал 10"/>
          <p:cNvSpPr/>
          <p:nvPr/>
        </p:nvSpPr>
        <p:spPr>
          <a:xfrm>
            <a:off x="10384527" y="997740"/>
            <a:ext cx="947651" cy="83153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12" name="Овал 11"/>
          <p:cNvSpPr/>
          <p:nvPr/>
        </p:nvSpPr>
        <p:spPr>
          <a:xfrm>
            <a:off x="9731801" y="397974"/>
            <a:ext cx="947651" cy="83153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13" name="Овал 12"/>
          <p:cNvSpPr/>
          <p:nvPr/>
        </p:nvSpPr>
        <p:spPr>
          <a:xfrm>
            <a:off x="664519" y="4056214"/>
            <a:ext cx="947651" cy="83153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К</a:t>
            </a:r>
          </a:p>
        </p:txBody>
      </p:sp>
      <p:sp>
        <p:nvSpPr>
          <p:cNvPr id="14" name="Овал 13"/>
          <p:cNvSpPr/>
          <p:nvPr/>
        </p:nvSpPr>
        <p:spPr>
          <a:xfrm>
            <a:off x="970764" y="331485"/>
            <a:ext cx="947651" cy="8315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Б</a:t>
            </a:r>
          </a:p>
        </p:txBody>
      </p:sp>
      <p:sp>
        <p:nvSpPr>
          <p:cNvPr id="15" name="Овал 14"/>
          <p:cNvSpPr/>
          <p:nvPr/>
        </p:nvSpPr>
        <p:spPr>
          <a:xfrm>
            <a:off x="9705950" y="4131356"/>
            <a:ext cx="947651" cy="8315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dirty="0">
                <a:solidFill>
                  <a:prstClr val="black"/>
                </a:solidFill>
              </a:rPr>
              <a:t>к</a:t>
            </a:r>
          </a:p>
        </p:txBody>
      </p:sp>
      <p:sp>
        <p:nvSpPr>
          <p:cNvPr id="16" name="Овал 15"/>
          <p:cNvSpPr/>
          <p:nvPr/>
        </p:nvSpPr>
        <p:spPr>
          <a:xfrm>
            <a:off x="913349" y="2398083"/>
            <a:ext cx="947651" cy="83153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/>
              <a:t>И</a:t>
            </a:r>
          </a:p>
        </p:txBody>
      </p:sp>
      <p:sp>
        <p:nvSpPr>
          <p:cNvPr id="17" name="Овал 16"/>
          <p:cNvSpPr/>
          <p:nvPr/>
        </p:nvSpPr>
        <p:spPr>
          <a:xfrm>
            <a:off x="10105274" y="2913113"/>
            <a:ext cx="947651" cy="831532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dirty="0">
                <a:solidFill>
                  <a:prstClr val="black"/>
                </a:solidFill>
              </a:rPr>
              <a:t>ы</a:t>
            </a:r>
          </a:p>
        </p:txBody>
      </p:sp>
      <p:sp>
        <p:nvSpPr>
          <p:cNvPr id="18" name="Овал 17"/>
          <p:cNvSpPr/>
          <p:nvPr/>
        </p:nvSpPr>
        <p:spPr>
          <a:xfrm>
            <a:off x="9800405" y="1556462"/>
            <a:ext cx="947651" cy="8315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/>
              <a:t>л</a:t>
            </a:r>
          </a:p>
        </p:txBody>
      </p:sp>
      <p:sp>
        <p:nvSpPr>
          <p:cNvPr id="19" name="Овал 18"/>
          <p:cNvSpPr/>
          <p:nvPr/>
        </p:nvSpPr>
        <p:spPr>
          <a:xfrm>
            <a:off x="1379342" y="4611750"/>
            <a:ext cx="947651" cy="83153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21" name="Овал 20"/>
          <p:cNvSpPr/>
          <p:nvPr/>
        </p:nvSpPr>
        <p:spPr>
          <a:xfrm>
            <a:off x="10503302" y="365616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9316496" y="4879066"/>
            <a:ext cx="947651" cy="83153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192376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845" y="1289685"/>
            <a:ext cx="4907280" cy="568071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066799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чистых рук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68446" y="1302071"/>
            <a:ext cx="4907283" cy="56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4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6EBD4-8A59-444C-8D7F-30714AB2C5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Спасибо 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46174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826E0-032A-401E-9C6E-C32657395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4" y="457200"/>
            <a:ext cx="10056495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Педагоги группы «</a:t>
            </a:r>
            <a:r>
              <a:rPr lang="ru-RU" b="1" dirty="0" smtClean="0">
                <a:solidFill>
                  <a:srgbClr val="FF0000"/>
                </a:solidFill>
              </a:rPr>
              <a:t>Солнышко»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73976A-5218-4761-A992-0966980A7F27}"/>
              </a:ext>
            </a:extLst>
          </p:cNvPr>
          <p:cNvSpPr txBox="1"/>
          <p:nvPr/>
        </p:nvSpPr>
        <p:spPr>
          <a:xfrm>
            <a:off x="2024257" y="2255938"/>
            <a:ext cx="8602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Учитель - логопед:  </a:t>
            </a:r>
            <a:r>
              <a:rPr lang="ru-RU" sz="2800" dirty="0" smtClean="0"/>
              <a:t>Лариса Владимировна; </a:t>
            </a:r>
            <a:endParaRPr lang="ru-RU" sz="2800" dirty="0"/>
          </a:p>
          <a:p>
            <a:r>
              <a:rPr lang="ru-RU" sz="2800" dirty="0"/>
              <a:t>воспитатели: </a:t>
            </a:r>
            <a:r>
              <a:rPr lang="ru-RU" sz="2800" dirty="0" smtClean="0"/>
              <a:t>Адриана Матвеевна, Лидия Николаевна;  </a:t>
            </a:r>
            <a:r>
              <a:rPr lang="ru-RU" sz="2800" dirty="0"/>
              <a:t>младший воспитатель: </a:t>
            </a:r>
            <a:r>
              <a:rPr lang="ru-RU" sz="2800" dirty="0" smtClean="0"/>
              <a:t>Галина Николаевна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6017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814631"/>
              </p:ext>
            </p:extLst>
          </p:nvPr>
        </p:nvGraphicFramePr>
        <p:xfrm>
          <a:off x="648392" y="0"/>
          <a:ext cx="10706148" cy="2698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9A4762-B8A8-4593-B2AA-5689646BD2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646" y="2084837"/>
            <a:ext cx="3148707" cy="439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2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419035"/>
              </p:ext>
            </p:extLst>
          </p:nvPr>
        </p:nvGraphicFramePr>
        <p:xfrm>
          <a:off x="807868" y="0"/>
          <a:ext cx="10582182" cy="1491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DAD2763-A48B-E723-134B-851386330A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3929880"/>
              </p:ext>
            </p:extLst>
          </p:nvPr>
        </p:nvGraphicFramePr>
        <p:xfrm>
          <a:off x="2059618" y="790113"/>
          <a:ext cx="8100381" cy="5348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787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8AB1087-C052-4105-ADC2-17B1B9778E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5821855"/>
              </p:ext>
            </p:extLst>
          </p:nvPr>
        </p:nvGraphicFramePr>
        <p:xfrm>
          <a:off x="621436" y="585925"/>
          <a:ext cx="11105965" cy="2166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49BAA52-8D50-4A04-82B9-5988FA1F6595}"/>
              </a:ext>
            </a:extLst>
          </p:cNvPr>
          <p:cNvSpPr txBox="1"/>
          <p:nvPr/>
        </p:nvSpPr>
        <p:spPr>
          <a:xfrm>
            <a:off x="914399" y="1997476"/>
            <a:ext cx="1044901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35" marR="8255" indent="270510" algn="just"/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35" marR="8255" indent="270510" algn="just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технология духовно - нравственного воспитания «Социокультурные истоки»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под ред. И.А. Кузьмина, А.В. Камкина.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35" marR="8255" indent="270510" algn="just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заложить формирование духовно-нравственной основы личности, а также присоединить ребенка и его родителей к базовым духовным, нравственным и социокультурным ценностям России.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Приобщать воспитанников к героическим страницам истории своей страны.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9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8AB1087-C052-4105-ADC2-17B1B9778E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657935"/>
              </p:ext>
            </p:extLst>
          </p:nvPr>
        </p:nvGraphicFramePr>
        <p:xfrm>
          <a:off x="1260629" y="479970"/>
          <a:ext cx="10102788" cy="1588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49BAA52-8D50-4A04-82B9-5988FA1F6595}"/>
              </a:ext>
            </a:extLst>
          </p:cNvPr>
          <p:cNvSpPr txBox="1"/>
          <p:nvPr/>
        </p:nvSpPr>
        <p:spPr>
          <a:xfrm>
            <a:off x="914399" y="1997476"/>
            <a:ext cx="1044901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35" marR="8255" indent="270510" algn="just"/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Цель: создание благоприятных условий для формирования ценностного отношения к природе и культуре ХМАО – Югры в соответствии с возрастными и индивидуальными особенностями. </a:t>
            </a:r>
          </a:p>
          <a:p>
            <a:pPr marL="13335" marR="8255" indent="270510" algn="just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Р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еализуется по трем модулям: природа, материальная культура, духовная культура.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35" marR="8255" indent="270510" algn="just"/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3335" marR="8255" indent="270510" algn="just"/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47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49073D-0C36-4636-88CC-AE312F9C92C3}"/>
              </a:ext>
            </a:extLst>
          </p:cNvPr>
          <p:cNvPicPr/>
          <p:nvPr/>
        </p:nvPicPr>
        <p:blipFill rotWithShape="1">
          <a:blip r:embed="rId2"/>
          <a:srcRect l="34615" t="15008" r="32051" b="12239"/>
          <a:stretch/>
        </p:blipFill>
        <p:spPr>
          <a:xfrm>
            <a:off x="1657025" y="1771199"/>
            <a:ext cx="3492731" cy="4319413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48112011"/>
              </p:ext>
            </p:extLst>
          </p:nvPr>
        </p:nvGraphicFramePr>
        <p:xfrm>
          <a:off x="1113905" y="232755"/>
          <a:ext cx="9925397" cy="1546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F086E60-E785-44CB-A73C-1161998D3B22}"/>
              </a:ext>
            </a:extLst>
          </p:cNvPr>
          <p:cNvSpPr txBox="1"/>
          <p:nvPr/>
        </p:nvSpPr>
        <p:spPr>
          <a:xfrm>
            <a:off x="5597626" y="1566297"/>
            <a:ext cx="548046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Примерная парциальная образовательная программа дошкольного образования 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«Экономическое воспитание дошкольников: формирование предпосылок финансовой грамотности» 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 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помочь детям пяти – семи лет войти в социально-экономическую жизнь, способствовать формированию основ финансовой грамотности у детей данного возраста.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1A36B-52EA-4C7B-8460-D305BB0DD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58" y="337795"/>
            <a:ext cx="9875520" cy="1356360"/>
          </a:xfrm>
        </p:spPr>
        <p:txBody>
          <a:bodyPr/>
          <a:lstStyle/>
          <a:p>
            <a:pPr algn="ctr"/>
            <a:r>
              <a:rPr lang="ru-RU" b="1" dirty="0"/>
              <a:t>Наши занятия</a:t>
            </a:r>
          </a:p>
        </p:txBody>
      </p:sp>
      <p:graphicFrame>
        <p:nvGraphicFramePr>
          <p:cNvPr id="4" name="Объект 10">
            <a:extLst>
              <a:ext uri="{FF2B5EF4-FFF2-40B4-BE49-F238E27FC236}">
                <a16:creationId xmlns:a16="http://schemas.microsoft.com/office/drawing/2014/main" id="{4612E85C-97D4-4233-8561-991029B23E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672960"/>
              </p:ext>
            </p:extLst>
          </p:nvPr>
        </p:nvGraphicFramePr>
        <p:xfrm>
          <a:off x="1173479" y="1322773"/>
          <a:ext cx="10260959" cy="498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757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 advClick="0" advTm="2000">
        <p:checker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3753</TotalTime>
  <Words>460</Words>
  <Application>Microsoft Office PowerPoint</Application>
  <PresentationFormat>Широкоэкранный</PresentationFormat>
  <Paragraphs>65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Corbel</vt:lpstr>
      <vt:lpstr>Times New Roman</vt:lpstr>
      <vt:lpstr>Базис</vt:lpstr>
      <vt:lpstr>«давайте познакомимся»</vt:lpstr>
      <vt:lpstr>Презентация PowerPoint</vt:lpstr>
      <vt:lpstr>Педагоги группы «Солнышко»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занятия</vt:lpstr>
      <vt:lpstr>                                                  Наша программа Комплексная образовательная программа дошкольного образования для детей                                            с тяжелыми нарушениями речи с 3до 7 лет  Формирование элементарных математических представлений. *К концу учебного года дети должны обучиться навыкам счета в пределах 10. Уметь количество предметов обозначать соответствующей цифрой.  *Уметь сравнивать до 10 предметов по ширине и высоте, располагать их в возрастающей последовательности. *Уметь делить квадрат на 4 равные части, называть части. *Уметь ориентироваться на листе бумаги, определять стороны, углы и середину листа. *Уметь различать и называть плоские и объемные геометрические фигуры (круг, квадрат, треугольник, прямоугольник, шар, куб, цилиндр). *Уметь последовательно называть дни недели, определять, какой день недели сегодня, какой был вчера, какой будет завтра.   </vt:lpstr>
      <vt:lpstr>        Познавательное развитие: Сформированность представлений о живой и неживой природе, сезонных изменениях в ней и деятельности человека. О растениях, грибах, животных,  как представителях живого в мире природы, их основных жизненных функциях и потребностях, среде обитания. О природных сообществах животных и растений, их взаимосвязи и особенностях приспособления к среде обитания и сезонным изменениям в не. Человеке как живом существе, его сходстве с другими живыми существами и отличиях, природоохранной деятельности человека. О ценности природы как среде жизни человека. </vt:lpstr>
      <vt:lpstr>Презентация PowerPoint</vt:lpstr>
      <vt:lpstr>5.Связная речь: совершенствование диалогической и монологической форм речи (диалог, пересказ, рассказ соответственно плану, рассказ из личного опыта, сочинение сказок, небылиц и загадок). 6.Подготовка к обучению грамоте: представление о предложении, составление предложений и членение на слова, деление слов на слоги, составление слов из слогов.                        Художественно-эстетическое развитие: Овладение техническими умениями изобразительного искусства.  В рисовании: применение различных материалов и инструментов (пастель, мелки, акварель, фломастеры), пользование палитрой, создание новых цветовых тонов и оттенков; различные способы рисования кистью (всем ворсом, концом кисти, примакиванием и т. д.). </vt:lpstr>
      <vt:lpstr>                           Родительские минутки * «Рассказы о знаменательных страницах семьи» * «Рисуем вместе»  * «Моя профессия»  * «С папой с мамочкой играя, речь свою я развиваю» * «Считаем и играем -  волшебными палочками Кюизенера» * «Азбука бережливости» * «Безопасность – это …!» * «Азбука эколога»                                 Групповые клубы * «Волшебные палочки Киюзенера» * Создание группового видео, фото журнала «Традиции моей семьи» * Создание группового видео, фото журнала  «Шашечный турнир» *   </vt:lpstr>
      <vt:lpstr>Инсценировка сказки «Репка»</vt:lpstr>
      <vt:lpstr>Весело развлекаемся</vt:lpstr>
      <vt:lpstr>   В здоровом теле – здоровый дух</vt:lpstr>
      <vt:lpstr>Экскурсия в библиотеку</vt:lpstr>
      <vt:lpstr>Наша помощь во время  прогулки</vt:lpstr>
      <vt:lpstr>День чистых рук</vt:lpstr>
      <vt:lpstr>Спасибо 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гостях у «Мальвины»</dc:title>
  <dc:creator>Александр Вислогузов</dc:creator>
  <cp:lastModifiedBy>Пользователь</cp:lastModifiedBy>
  <cp:revision>221</cp:revision>
  <dcterms:created xsi:type="dcterms:W3CDTF">2017-04-23T06:06:09Z</dcterms:created>
  <dcterms:modified xsi:type="dcterms:W3CDTF">2022-10-17T04:43:12Z</dcterms:modified>
</cp:coreProperties>
</file>